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495875" cy="43026013"/>
  <p:notesSz cx="6858000" cy="9144000"/>
  <p:defaultTextStyle>
    <a:defPPr>
      <a:defRPr lang="en-US"/>
    </a:defPPr>
    <a:lvl1pPr marL="0" algn="l" defTabSz="5130079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1pPr>
    <a:lvl2pPr marL="2565034" algn="l" defTabSz="5130079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2pPr>
    <a:lvl3pPr marL="5130079" algn="l" defTabSz="5130079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3pPr>
    <a:lvl4pPr marL="7695122" algn="l" defTabSz="5130079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4pPr>
    <a:lvl5pPr marL="10260166" algn="l" defTabSz="5130079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5pPr>
    <a:lvl6pPr marL="12825204" algn="l" defTabSz="5130079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6pPr>
    <a:lvl7pPr marL="15390250" algn="l" defTabSz="5130079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7pPr>
    <a:lvl8pPr marL="17955284" algn="l" defTabSz="5130079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8pPr>
    <a:lvl9pPr marL="20520328" algn="l" defTabSz="5130079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17" d="100"/>
          <a:sy n="17" d="100"/>
        </p:scale>
        <p:origin x="-1620" y="-180"/>
      </p:cViewPr>
      <p:guideLst>
        <p:guide orient="horz" pos="13553"/>
        <p:guide pos="96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7204" y="13365966"/>
            <a:ext cx="25921499" cy="9222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4397" y="24381413"/>
            <a:ext cx="21347115" cy="10995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5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30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95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60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25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90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55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20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68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6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86944" y="896387"/>
            <a:ext cx="5670330" cy="19072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82" y="896387"/>
            <a:ext cx="16518595" cy="19072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4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8975" y="27648207"/>
            <a:ext cx="25921499" cy="8545443"/>
          </a:xfrm>
        </p:spPr>
        <p:txBody>
          <a:bodyPr anchor="t"/>
          <a:lstStyle>
            <a:lvl1pPr algn="l">
              <a:defRPr sz="232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8975" y="18236275"/>
            <a:ext cx="25921499" cy="9411931"/>
          </a:xfrm>
        </p:spPr>
        <p:txBody>
          <a:bodyPr anchor="b"/>
          <a:lstStyle>
            <a:lvl1pPr marL="0" indent="0">
              <a:buNone/>
              <a:defRPr sz="11600">
                <a:solidFill>
                  <a:schemeClr val="tx1">
                    <a:tint val="75000"/>
                  </a:schemeClr>
                </a:solidFill>
              </a:defRPr>
            </a:lvl1pPr>
            <a:lvl2pPr marL="2565034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2pPr>
            <a:lvl3pPr marL="5130079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3pPr>
            <a:lvl4pPr marL="7695122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4pPr>
            <a:lvl5pPr marL="10260166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5pPr>
            <a:lvl6pPr marL="12825204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6pPr>
            <a:lvl7pPr marL="1539025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7pPr>
            <a:lvl8pPr marL="17955284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8pPr>
            <a:lvl9pPr marL="2052032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8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076" y="5218900"/>
            <a:ext cx="11091821" cy="14750354"/>
          </a:xfrm>
        </p:spPr>
        <p:txBody>
          <a:bodyPr/>
          <a:lstStyle>
            <a:lvl1pPr>
              <a:defRPr sz="15400"/>
            </a:lvl1pPr>
            <a:lvl2pPr>
              <a:defRPr sz="13700"/>
            </a:lvl2pPr>
            <a:lvl3pPr>
              <a:defRPr sz="116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60160" y="5218900"/>
            <a:ext cx="11097109" cy="14750354"/>
          </a:xfrm>
        </p:spPr>
        <p:txBody>
          <a:bodyPr/>
          <a:lstStyle>
            <a:lvl1pPr>
              <a:defRPr sz="15400"/>
            </a:lvl1pPr>
            <a:lvl2pPr>
              <a:defRPr sz="13700"/>
            </a:lvl2pPr>
            <a:lvl3pPr>
              <a:defRPr sz="116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799" y="1723052"/>
            <a:ext cx="27446285" cy="717100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803" y="9631064"/>
            <a:ext cx="13474306" cy="4013764"/>
          </a:xfrm>
        </p:spPr>
        <p:txBody>
          <a:bodyPr anchor="b"/>
          <a:lstStyle>
            <a:lvl1pPr marL="0" indent="0">
              <a:buNone/>
              <a:defRPr sz="13700" b="1"/>
            </a:lvl1pPr>
            <a:lvl2pPr marL="2565034" indent="0">
              <a:buNone/>
              <a:defRPr sz="11600" b="1"/>
            </a:lvl2pPr>
            <a:lvl3pPr marL="5130079" indent="0">
              <a:buNone/>
              <a:defRPr sz="9900" b="1"/>
            </a:lvl3pPr>
            <a:lvl4pPr marL="7695122" indent="0">
              <a:buNone/>
              <a:defRPr sz="9600" b="1"/>
            </a:lvl4pPr>
            <a:lvl5pPr marL="10260166" indent="0">
              <a:buNone/>
              <a:defRPr sz="9600" b="1"/>
            </a:lvl5pPr>
            <a:lvl6pPr marL="12825204" indent="0">
              <a:buNone/>
              <a:defRPr sz="9600" b="1"/>
            </a:lvl6pPr>
            <a:lvl7pPr marL="15390250" indent="0">
              <a:buNone/>
              <a:defRPr sz="9600" b="1"/>
            </a:lvl7pPr>
            <a:lvl8pPr marL="17955284" indent="0">
              <a:buNone/>
              <a:defRPr sz="9600" b="1"/>
            </a:lvl8pPr>
            <a:lvl9pPr marL="20520328" indent="0">
              <a:buNone/>
              <a:defRPr sz="9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803" y="13644834"/>
            <a:ext cx="13474306" cy="24789762"/>
          </a:xfrm>
        </p:spPr>
        <p:txBody>
          <a:bodyPr/>
          <a:lstStyle>
            <a:lvl1pPr>
              <a:defRPr sz="13700"/>
            </a:lvl1pPr>
            <a:lvl2pPr>
              <a:defRPr sz="11600"/>
            </a:lvl2pPr>
            <a:lvl3pPr>
              <a:defRPr sz="99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498" y="9631064"/>
            <a:ext cx="13479601" cy="4013764"/>
          </a:xfrm>
        </p:spPr>
        <p:txBody>
          <a:bodyPr anchor="b"/>
          <a:lstStyle>
            <a:lvl1pPr marL="0" indent="0">
              <a:buNone/>
              <a:defRPr sz="13700" b="1"/>
            </a:lvl1pPr>
            <a:lvl2pPr marL="2565034" indent="0">
              <a:buNone/>
              <a:defRPr sz="11600" b="1"/>
            </a:lvl2pPr>
            <a:lvl3pPr marL="5130079" indent="0">
              <a:buNone/>
              <a:defRPr sz="9900" b="1"/>
            </a:lvl3pPr>
            <a:lvl4pPr marL="7695122" indent="0">
              <a:buNone/>
              <a:defRPr sz="9600" b="1"/>
            </a:lvl4pPr>
            <a:lvl5pPr marL="10260166" indent="0">
              <a:buNone/>
              <a:defRPr sz="9600" b="1"/>
            </a:lvl5pPr>
            <a:lvl6pPr marL="12825204" indent="0">
              <a:buNone/>
              <a:defRPr sz="9600" b="1"/>
            </a:lvl6pPr>
            <a:lvl7pPr marL="15390250" indent="0">
              <a:buNone/>
              <a:defRPr sz="9600" b="1"/>
            </a:lvl7pPr>
            <a:lvl8pPr marL="17955284" indent="0">
              <a:buNone/>
              <a:defRPr sz="9600" b="1"/>
            </a:lvl8pPr>
            <a:lvl9pPr marL="20520328" indent="0">
              <a:buNone/>
              <a:defRPr sz="9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498" y="13644834"/>
            <a:ext cx="13479601" cy="24789762"/>
          </a:xfrm>
        </p:spPr>
        <p:txBody>
          <a:bodyPr/>
          <a:lstStyle>
            <a:lvl1pPr>
              <a:defRPr sz="13700"/>
            </a:lvl1pPr>
            <a:lvl2pPr>
              <a:defRPr sz="11600"/>
            </a:lvl2pPr>
            <a:lvl3pPr>
              <a:defRPr sz="99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2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5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03" y="1713091"/>
            <a:ext cx="10032931" cy="7290514"/>
          </a:xfrm>
        </p:spPr>
        <p:txBody>
          <a:bodyPr anchor="b"/>
          <a:lstStyle>
            <a:lvl1pPr algn="l">
              <a:defRPr sz="11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3051" y="1713089"/>
            <a:ext cx="17048036" cy="36721503"/>
          </a:xfrm>
        </p:spPr>
        <p:txBody>
          <a:bodyPr/>
          <a:lstStyle>
            <a:lvl1pPr>
              <a:defRPr sz="17800"/>
            </a:lvl1pPr>
            <a:lvl2pPr>
              <a:defRPr sz="15400"/>
            </a:lvl2pPr>
            <a:lvl3pPr>
              <a:defRPr sz="13700"/>
            </a:lvl3pPr>
            <a:lvl4pPr>
              <a:defRPr sz="11600"/>
            </a:lvl4pPr>
            <a:lvl5pPr>
              <a:defRPr sz="11600"/>
            </a:lvl5pPr>
            <a:lvl6pPr>
              <a:defRPr sz="11600"/>
            </a:lvl6pPr>
            <a:lvl7pPr>
              <a:defRPr sz="11600"/>
            </a:lvl7pPr>
            <a:lvl8pPr>
              <a:defRPr sz="11600"/>
            </a:lvl8pPr>
            <a:lvl9pPr>
              <a:defRPr sz="1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803" y="9003601"/>
            <a:ext cx="10032931" cy="29430990"/>
          </a:xfrm>
        </p:spPr>
        <p:txBody>
          <a:bodyPr/>
          <a:lstStyle>
            <a:lvl1pPr marL="0" indent="0">
              <a:buNone/>
              <a:defRPr sz="8100"/>
            </a:lvl1pPr>
            <a:lvl2pPr marL="2565034" indent="0">
              <a:buNone/>
              <a:defRPr sz="6600"/>
            </a:lvl2pPr>
            <a:lvl3pPr marL="5130079" indent="0">
              <a:buNone/>
              <a:defRPr sz="5700"/>
            </a:lvl3pPr>
            <a:lvl4pPr marL="7695122" indent="0">
              <a:buNone/>
              <a:defRPr sz="4700"/>
            </a:lvl4pPr>
            <a:lvl5pPr marL="10260166" indent="0">
              <a:buNone/>
              <a:defRPr sz="4700"/>
            </a:lvl5pPr>
            <a:lvl6pPr marL="12825204" indent="0">
              <a:buNone/>
              <a:defRPr sz="4700"/>
            </a:lvl6pPr>
            <a:lvl7pPr marL="15390250" indent="0">
              <a:buNone/>
              <a:defRPr sz="4700"/>
            </a:lvl7pPr>
            <a:lvl8pPr marL="17955284" indent="0">
              <a:buNone/>
              <a:defRPr sz="4700"/>
            </a:lvl8pPr>
            <a:lvl9pPr marL="20520328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9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7409" y="30118213"/>
            <a:ext cx="18297525" cy="3555620"/>
          </a:xfrm>
        </p:spPr>
        <p:txBody>
          <a:bodyPr anchor="b"/>
          <a:lstStyle>
            <a:lvl1pPr algn="l">
              <a:defRPr sz="11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77409" y="3844455"/>
            <a:ext cx="18297525" cy="25815608"/>
          </a:xfrm>
        </p:spPr>
        <p:txBody>
          <a:bodyPr/>
          <a:lstStyle>
            <a:lvl1pPr marL="0" indent="0">
              <a:buNone/>
              <a:defRPr sz="17800"/>
            </a:lvl1pPr>
            <a:lvl2pPr marL="2565034" indent="0">
              <a:buNone/>
              <a:defRPr sz="15400"/>
            </a:lvl2pPr>
            <a:lvl3pPr marL="5130079" indent="0">
              <a:buNone/>
              <a:defRPr sz="13700"/>
            </a:lvl3pPr>
            <a:lvl4pPr marL="7695122" indent="0">
              <a:buNone/>
              <a:defRPr sz="11600"/>
            </a:lvl4pPr>
            <a:lvl5pPr marL="10260166" indent="0">
              <a:buNone/>
              <a:defRPr sz="11600"/>
            </a:lvl5pPr>
            <a:lvl6pPr marL="12825204" indent="0">
              <a:buNone/>
              <a:defRPr sz="11600"/>
            </a:lvl6pPr>
            <a:lvl7pPr marL="15390250" indent="0">
              <a:buNone/>
              <a:defRPr sz="11600"/>
            </a:lvl7pPr>
            <a:lvl8pPr marL="17955284" indent="0">
              <a:buNone/>
              <a:defRPr sz="11600"/>
            </a:lvl8pPr>
            <a:lvl9pPr marL="20520328" indent="0">
              <a:buNone/>
              <a:defRPr sz="116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7409" y="33673851"/>
            <a:ext cx="18297525" cy="5049568"/>
          </a:xfrm>
        </p:spPr>
        <p:txBody>
          <a:bodyPr/>
          <a:lstStyle>
            <a:lvl1pPr marL="0" indent="0">
              <a:buNone/>
              <a:defRPr sz="8100"/>
            </a:lvl1pPr>
            <a:lvl2pPr marL="2565034" indent="0">
              <a:buNone/>
              <a:defRPr sz="6600"/>
            </a:lvl2pPr>
            <a:lvl3pPr marL="5130079" indent="0">
              <a:buNone/>
              <a:defRPr sz="5700"/>
            </a:lvl3pPr>
            <a:lvl4pPr marL="7695122" indent="0">
              <a:buNone/>
              <a:defRPr sz="4700"/>
            </a:lvl4pPr>
            <a:lvl5pPr marL="10260166" indent="0">
              <a:buNone/>
              <a:defRPr sz="4700"/>
            </a:lvl5pPr>
            <a:lvl6pPr marL="12825204" indent="0">
              <a:buNone/>
              <a:defRPr sz="4700"/>
            </a:lvl6pPr>
            <a:lvl7pPr marL="15390250" indent="0">
              <a:buNone/>
              <a:defRPr sz="4700"/>
            </a:lvl7pPr>
            <a:lvl8pPr marL="17955284" indent="0">
              <a:buNone/>
              <a:defRPr sz="4700"/>
            </a:lvl8pPr>
            <a:lvl9pPr marL="20520328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31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799" y="1723052"/>
            <a:ext cx="27446285" cy="7171004"/>
          </a:xfrm>
          <a:prstGeom prst="rect">
            <a:avLst/>
          </a:prstGeom>
        </p:spPr>
        <p:txBody>
          <a:bodyPr vert="horz" lIns="513008" tIns="256508" rIns="513008" bIns="2565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799" y="10039414"/>
            <a:ext cx="27446285" cy="28395173"/>
          </a:xfrm>
          <a:prstGeom prst="rect">
            <a:avLst/>
          </a:prstGeom>
        </p:spPr>
        <p:txBody>
          <a:bodyPr vert="horz" lIns="513008" tIns="256508" rIns="513008" bIns="2565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801" y="39878758"/>
            <a:ext cx="7115707" cy="2290745"/>
          </a:xfrm>
          <a:prstGeom prst="rect">
            <a:avLst/>
          </a:prstGeom>
        </p:spPr>
        <p:txBody>
          <a:bodyPr vert="horz" lIns="513008" tIns="256508" rIns="513008" bIns="256508" rtlCol="0" anchor="ctr"/>
          <a:lstStyle>
            <a:lvl1pPr algn="l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19433" y="39878758"/>
            <a:ext cx="9657026" cy="2290745"/>
          </a:xfrm>
          <a:prstGeom prst="rect">
            <a:avLst/>
          </a:prstGeom>
        </p:spPr>
        <p:txBody>
          <a:bodyPr vert="horz" lIns="513008" tIns="256508" rIns="513008" bIns="256508" rtlCol="0" anchor="ctr"/>
          <a:lstStyle>
            <a:lvl1pPr algn="ct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855379" y="39878758"/>
            <a:ext cx="7115707" cy="2290745"/>
          </a:xfrm>
          <a:prstGeom prst="rect">
            <a:avLst/>
          </a:prstGeom>
        </p:spPr>
        <p:txBody>
          <a:bodyPr vert="horz" lIns="513008" tIns="256508" rIns="513008" bIns="256508" rtlCol="0" anchor="ctr"/>
          <a:lstStyle>
            <a:lvl1pPr algn="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85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30079" rtl="0" eaLnBrk="1" latinLnBrk="0" hangingPunct="1">
        <a:spcBef>
          <a:spcPct val="0"/>
        </a:spcBef>
        <a:buNone/>
        <a:defRPr sz="2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3781" indent="-1923781" algn="l" defTabSz="5130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17800" kern="1200">
          <a:solidFill>
            <a:schemeClr val="tx1"/>
          </a:solidFill>
          <a:latin typeface="+mn-lt"/>
          <a:ea typeface="+mn-ea"/>
          <a:cs typeface="+mn-cs"/>
        </a:defRPr>
      </a:lvl1pPr>
      <a:lvl2pPr marL="4168195" indent="-1603148" algn="l" defTabSz="5130079" rtl="0" eaLnBrk="1" latinLnBrk="0" hangingPunct="1">
        <a:spcBef>
          <a:spcPct val="20000"/>
        </a:spcBef>
        <a:buFont typeface="Arial" panose="020B0604020202020204" pitchFamily="34" charset="0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412602" indent="-1282523" algn="l" defTabSz="5130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3pPr>
      <a:lvl4pPr marL="8977644" indent="-1282523" algn="l" defTabSz="5130079" rtl="0" eaLnBrk="1" latinLnBrk="0" hangingPunct="1">
        <a:spcBef>
          <a:spcPct val="20000"/>
        </a:spcBef>
        <a:buFont typeface="Arial" panose="020B0604020202020204" pitchFamily="34" charset="0"/>
        <a:buChar char="–"/>
        <a:defRPr sz="1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542678" indent="-1282523" algn="l" defTabSz="5130079" rtl="0" eaLnBrk="1" latinLnBrk="0" hangingPunct="1">
        <a:spcBef>
          <a:spcPct val="20000"/>
        </a:spcBef>
        <a:buFont typeface="Arial" panose="020B0604020202020204" pitchFamily="34" charset="0"/>
        <a:buChar char="»"/>
        <a:defRPr sz="1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07725" indent="-1282523" algn="l" defTabSz="5130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672768" indent="-1282523" algn="l" defTabSz="5130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37806" indent="-1282523" algn="l" defTabSz="5130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802847" indent="-1282523" algn="l" defTabSz="5130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30079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565034" algn="l" defTabSz="5130079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5130079" algn="l" defTabSz="5130079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7695122" algn="l" defTabSz="5130079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60166" algn="l" defTabSz="5130079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825204" algn="l" defTabSz="5130079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5390250" algn="l" defTabSz="5130079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7955284" algn="l" defTabSz="5130079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20520328" algn="l" defTabSz="5130079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50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University of York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Wishart</dc:creator>
  <cp:lastModifiedBy>Anthony Wishart</cp:lastModifiedBy>
  <cp:revision>10</cp:revision>
  <dcterms:created xsi:type="dcterms:W3CDTF">2015-09-15T14:00:52Z</dcterms:created>
  <dcterms:modified xsi:type="dcterms:W3CDTF">2015-09-17T11:44:15Z</dcterms:modified>
</cp:coreProperties>
</file>