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602700" cy="30495875"/>
  <p:notesSz cx="6858000" cy="9144000"/>
  <p:defaultTextStyle>
    <a:defPPr>
      <a:defRPr lang="en-US"/>
    </a:defPPr>
    <a:lvl1pPr marL="0" algn="l" defTabSz="3635176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1pPr>
    <a:lvl2pPr marL="1817584" algn="l" defTabSz="3635176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2pPr>
    <a:lvl3pPr marL="3635176" algn="l" defTabSz="3635176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3pPr>
    <a:lvl4pPr marL="5452765" algn="l" defTabSz="3635176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4pPr>
    <a:lvl5pPr marL="7270356" algn="l" defTabSz="3635176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5pPr>
    <a:lvl6pPr marL="9087943" algn="l" defTabSz="3635176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6pPr>
    <a:lvl7pPr marL="10905535" algn="l" defTabSz="3635176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7pPr>
    <a:lvl8pPr marL="12723119" algn="l" defTabSz="3635176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8pPr>
    <a:lvl9pPr marL="14540709" algn="l" defTabSz="3635176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4" d="100"/>
          <a:sy n="24" d="100"/>
        </p:scale>
        <p:origin x="-1596" y="-138"/>
      </p:cViewPr>
      <p:guideLst>
        <p:guide orient="horz" pos="9606"/>
        <p:guide pos="68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0212" y="9473498"/>
            <a:ext cx="18362299" cy="653684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40415" y="17281001"/>
            <a:ext cx="15121892" cy="77933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17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635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4527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2703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08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0905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2723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540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687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167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954125" y="635339"/>
            <a:ext cx="4016754" cy="1351843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2618" y="635339"/>
            <a:ext cx="11701460" cy="1351843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544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6684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472" y="19596431"/>
            <a:ext cx="18362299" cy="6056818"/>
          </a:xfrm>
        </p:spPr>
        <p:txBody>
          <a:bodyPr anchor="t"/>
          <a:lstStyle>
            <a:lvl1pPr algn="l">
              <a:defRPr sz="164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6472" y="12925464"/>
            <a:ext cx="18362299" cy="6670966"/>
          </a:xfrm>
        </p:spPr>
        <p:txBody>
          <a:bodyPr anchor="b"/>
          <a:lstStyle>
            <a:lvl1pPr marL="0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1pPr>
            <a:lvl2pPr marL="1817584" indent="0"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2pPr>
            <a:lvl3pPr marL="3635176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3pPr>
            <a:lvl4pPr marL="5452765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4pPr>
            <a:lvl5pPr marL="7270356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5pPr>
            <a:lvl6pPr marL="9087943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6pPr>
            <a:lvl7pPr marL="10905535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7pPr>
            <a:lvl8pPr marL="12723119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8pPr>
            <a:lvl9pPr marL="14540709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488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2614" y="3699039"/>
            <a:ext cx="7857236" cy="10454721"/>
          </a:xfrm>
        </p:spPr>
        <p:txBody>
          <a:bodyPr/>
          <a:lstStyle>
            <a:lvl1pPr>
              <a:defRPr sz="10900"/>
            </a:lvl1pPr>
            <a:lvl2pPr>
              <a:defRPr sz="9700"/>
            </a:lvl2pPr>
            <a:lvl3pPr>
              <a:defRPr sz="8200"/>
            </a:lvl3pPr>
            <a:lvl4pPr>
              <a:defRPr sz="7000"/>
            </a:lvl4pPr>
            <a:lvl5pPr>
              <a:defRPr sz="7000"/>
            </a:lvl5pPr>
            <a:lvl6pPr>
              <a:defRPr sz="7000"/>
            </a:lvl6pPr>
            <a:lvl7pPr>
              <a:defRPr sz="7000"/>
            </a:lvl7pPr>
            <a:lvl8pPr>
              <a:defRPr sz="7000"/>
            </a:lvl8pPr>
            <a:lvl9pPr>
              <a:defRPr sz="7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09893" y="3699039"/>
            <a:ext cx="7860982" cy="10454721"/>
          </a:xfrm>
        </p:spPr>
        <p:txBody>
          <a:bodyPr/>
          <a:lstStyle>
            <a:lvl1pPr>
              <a:defRPr sz="10900"/>
            </a:lvl1pPr>
            <a:lvl2pPr>
              <a:defRPr sz="9700"/>
            </a:lvl2pPr>
            <a:lvl3pPr>
              <a:defRPr sz="8200"/>
            </a:lvl3pPr>
            <a:lvl4pPr>
              <a:defRPr sz="7000"/>
            </a:lvl4pPr>
            <a:lvl5pPr>
              <a:defRPr sz="7000"/>
            </a:lvl5pPr>
            <a:lvl6pPr>
              <a:defRPr sz="7000"/>
            </a:lvl6pPr>
            <a:lvl7pPr>
              <a:defRPr sz="7000"/>
            </a:lvl7pPr>
            <a:lvl8pPr>
              <a:defRPr sz="7000"/>
            </a:lvl8pPr>
            <a:lvl9pPr>
              <a:defRPr sz="7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52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138" y="1221260"/>
            <a:ext cx="19442428" cy="508264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0141" y="6826282"/>
            <a:ext cx="9544943" cy="2844866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17584" indent="0">
              <a:buNone/>
              <a:defRPr sz="8200" b="1"/>
            </a:lvl2pPr>
            <a:lvl3pPr marL="3635176" indent="0">
              <a:buNone/>
              <a:defRPr sz="7000" b="1"/>
            </a:lvl3pPr>
            <a:lvl4pPr marL="5452765" indent="0">
              <a:buNone/>
              <a:defRPr sz="6800" b="1"/>
            </a:lvl4pPr>
            <a:lvl5pPr marL="7270356" indent="0">
              <a:buNone/>
              <a:defRPr sz="6800" b="1"/>
            </a:lvl5pPr>
            <a:lvl6pPr marL="9087943" indent="0">
              <a:buNone/>
              <a:defRPr sz="6800" b="1"/>
            </a:lvl6pPr>
            <a:lvl7pPr marL="10905535" indent="0">
              <a:buNone/>
              <a:defRPr sz="6800" b="1"/>
            </a:lvl7pPr>
            <a:lvl8pPr marL="12723119" indent="0">
              <a:buNone/>
              <a:defRPr sz="6800" b="1"/>
            </a:lvl8pPr>
            <a:lvl9pPr marL="14540709" indent="0">
              <a:buNone/>
              <a:defRPr sz="6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0141" y="9671153"/>
            <a:ext cx="9544943" cy="17570428"/>
          </a:xfrm>
        </p:spPr>
        <p:txBody>
          <a:bodyPr/>
          <a:lstStyle>
            <a:lvl1pPr>
              <a:defRPr sz="9700"/>
            </a:lvl1pPr>
            <a:lvl2pPr>
              <a:defRPr sz="8200"/>
            </a:lvl2pPr>
            <a:lvl3pPr>
              <a:defRPr sz="70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73884" y="6826282"/>
            <a:ext cx="9548694" cy="2844866"/>
          </a:xfrm>
        </p:spPr>
        <p:txBody>
          <a:bodyPr anchor="b"/>
          <a:lstStyle>
            <a:lvl1pPr marL="0" indent="0">
              <a:buNone/>
              <a:defRPr sz="9700" b="1"/>
            </a:lvl1pPr>
            <a:lvl2pPr marL="1817584" indent="0">
              <a:buNone/>
              <a:defRPr sz="8200" b="1"/>
            </a:lvl2pPr>
            <a:lvl3pPr marL="3635176" indent="0">
              <a:buNone/>
              <a:defRPr sz="7000" b="1"/>
            </a:lvl3pPr>
            <a:lvl4pPr marL="5452765" indent="0">
              <a:buNone/>
              <a:defRPr sz="6800" b="1"/>
            </a:lvl4pPr>
            <a:lvl5pPr marL="7270356" indent="0">
              <a:buNone/>
              <a:defRPr sz="6800" b="1"/>
            </a:lvl5pPr>
            <a:lvl6pPr marL="9087943" indent="0">
              <a:buNone/>
              <a:defRPr sz="6800" b="1"/>
            </a:lvl6pPr>
            <a:lvl7pPr marL="10905535" indent="0">
              <a:buNone/>
              <a:defRPr sz="6800" b="1"/>
            </a:lvl7pPr>
            <a:lvl8pPr marL="12723119" indent="0">
              <a:buNone/>
              <a:defRPr sz="6800" b="1"/>
            </a:lvl8pPr>
            <a:lvl9pPr marL="14540709" indent="0">
              <a:buNone/>
              <a:defRPr sz="6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73884" y="9671153"/>
            <a:ext cx="9548694" cy="17570428"/>
          </a:xfrm>
        </p:spPr>
        <p:txBody>
          <a:bodyPr/>
          <a:lstStyle>
            <a:lvl1pPr>
              <a:defRPr sz="9700"/>
            </a:lvl1pPr>
            <a:lvl2pPr>
              <a:defRPr sz="8200"/>
            </a:lvl2pPr>
            <a:lvl3pPr>
              <a:defRPr sz="70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266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1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151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142" y="1214201"/>
            <a:ext cx="7107138" cy="5167353"/>
          </a:xfrm>
        </p:spPr>
        <p:txBody>
          <a:bodyPr anchor="b"/>
          <a:lstStyle>
            <a:lvl1pPr algn="l">
              <a:defRPr sz="82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46063" y="1214198"/>
            <a:ext cx="12076506" cy="26027380"/>
          </a:xfrm>
        </p:spPr>
        <p:txBody>
          <a:bodyPr/>
          <a:lstStyle>
            <a:lvl1pPr>
              <a:defRPr sz="12600"/>
            </a:lvl1pPr>
            <a:lvl2pPr>
              <a:defRPr sz="10900"/>
            </a:lvl2pPr>
            <a:lvl3pPr>
              <a:defRPr sz="97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0142" y="6381551"/>
            <a:ext cx="7107138" cy="20860027"/>
          </a:xfrm>
        </p:spPr>
        <p:txBody>
          <a:bodyPr/>
          <a:lstStyle>
            <a:lvl1pPr marL="0" indent="0">
              <a:buNone/>
              <a:defRPr sz="5700"/>
            </a:lvl1pPr>
            <a:lvl2pPr marL="1817584" indent="0">
              <a:buNone/>
              <a:defRPr sz="4700"/>
            </a:lvl2pPr>
            <a:lvl3pPr marL="3635176" indent="0">
              <a:buNone/>
              <a:defRPr sz="4000"/>
            </a:lvl3pPr>
            <a:lvl4pPr marL="5452765" indent="0">
              <a:buNone/>
              <a:defRPr sz="3300"/>
            </a:lvl4pPr>
            <a:lvl5pPr marL="7270356" indent="0">
              <a:buNone/>
              <a:defRPr sz="3300"/>
            </a:lvl5pPr>
            <a:lvl6pPr marL="9087943" indent="0">
              <a:buNone/>
              <a:defRPr sz="3300"/>
            </a:lvl6pPr>
            <a:lvl7pPr marL="10905535" indent="0">
              <a:buNone/>
              <a:defRPr sz="3300"/>
            </a:lvl7pPr>
            <a:lvl8pPr marL="12723119" indent="0">
              <a:buNone/>
              <a:defRPr sz="3300"/>
            </a:lvl8pPr>
            <a:lvl9pPr marL="14540709" indent="0">
              <a:buNone/>
              <a:defRPr sz="3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896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4283" y="21347115"/>
            <a:ext cx="12961620" cy="2520144"/>
          </a:xfrm>
        </p:spPr>
        <p:txBody>
          <a:bodyPr anchor="b"/>
          <a:lstStyle>
            <a:lvl1pPr algn="l">
              <a:defRPr sz="82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34283" y="2724864"/>
            <a:ext cx="12961620" cy="18297525"/>
          </a:xfrm>
        </p:spPr>
        <p:txBody>
          <a:bodyPr/>
          <a:lstStyle>
            <a:lvl1pPr marL="0" indent="0">
              <a:buNone/>
              <a:defRPr sz="12600"/>
            </a:lvl1pPr>
            <a:lvl2pPr marL="1817584" indent="0">
              <a:buNone/>
              <a:defRPr sz="10900"/>
            </a:lvl2pPr>
            <a:lvl3pPr marL="3635176" indent="0">
              <a:buNone/>
              <a:defRPr sz="9700"/>
            </a:lvl3pPr>
            <a:lvl4pPr marL="5452765" indent="0">
              <a:buNone/>
              <a:defRPr sz="8200"/>
            </a:lvl4pPr>
            <a:lvl5pPr marL="7270356" indent="0">
              <a:buNone/>
              <a:defRPr sz="8200"/>
            </a:lvl5pPr>
            <a:lvl6pPr marL="9087943" indent="0">
              <a:buNone/>
              <a:defRPr sz="8200"/>
            </a:lvl6pPr>
            <a:lvl7pPr marL="10905535" indent="0">
              <a:buNone/>
              <a:defRPr sz="8200"/>
            </a:lvl7pPr>
            <a:lvl8pPr marL="12723119" indent="0">
              <a:buNone/>
              <a:defRPr sz="8200"/>
            </a:lvl8pPr>
            <a:lvl9pPr marL="14540709" indent="0">
              <a:buNone/>
              <a:defRPr sz="82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34283" y="23867272"/>
            <a:ext cx="12961620" cy="3579020"/>
          </a:xfrm>
        </p:spPr>
        <p:txBody>
          <a:bodyPr/>
          <a:lstStyle>
            <a:lvl1pPr marL="0" indent="0">
              <a:buNone/>
              <a:defRPr sz="5700"/>
            </a:lvl1pPr>
            <a:lvl2pPr marL="1817584" indent="0">
              <a:buNone/>
              <a:defRPr sz="4700"/>
            </a:lvl2pPr>
            <a:lvl3pPr marL="3635176" indent="0">
              <a:buNone/>
              <a:defRPr sz="4000"/>
            </a:lvl3pPr>
            <a:lvl4pPr marL="5452765" indent="0">
              <a:buNone/>
              <a:defRPr sz="3300"/>
            </a:lvl4pPr>
            <a:lvl5pPr marL="7270356" indent="0">
              <a:buNone/>
              <a:defRPr sz="3300"/>
            </a:lvl5pPr>
            <a:lvl6pPr marL="9087943" indent="0">
              <a:buNone/>
              <a:defRPr sz="3300"/>
            </a:lvl6pPr>
            <a:lvl7pPr marL="10905535" indent="0">
              <a:buNone/>
              <a:defRPr sz="3300"/>
            </a:lvl7pPr>
            <a:lvl8pPr marL="12723119" indent="0">
              <a:buNone/>
              <a:defRPr sz="3300"/>
            </a:lvl8pPr>
            <a:lvl9pPr marL="14540709" indent="0">
              <a:buNone/>
              <a:defRPr sz="3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4311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80138" y="1221260"/>
            <a:ext cx="19442428" cy="5082647"/>
          </a:xfrm>
          <a:prstGeom prst="rect">
            <a:avLst/>
          </a:prstGeom>
        </p:spPr>
        <p:txBody>
          <a:bodyPr vert="horz" lIns="363517" tIns="181761" rIns="363517" bIns="18176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0138" y="7115711"/>
            <a:ext cx="19442428" cy="20125863"/>
          </a:xfrm>
          <a:prstGeom prst="rect">
            <a:avLst/>
          </a:prstGeom>
        </p:spPr>
        <p:txBody>
          <a:bodyPr vert="horz" lIns="363517" tIns="181761" rIns="363517" bIns="18176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80140" y="28265171"/>
            <a:ext cx="5040632" cy="1623629"/>
          </a:xfrm>
          <a:prstGeom prst="rect">
            <a:avLst/>
          </a:prstGeom>
        </p:spPr>
        <p:txBody>
          <a:bodyPr vert="horz" lIns="363517" tIns="181761" rIns="363517" bIns="181761" rtlCol="0" anchor="ctr"/>
          <a:lstStyle>
            <a:lvl1pPr algn="l">
              <a:defRPr sz="4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E7558-C30B-4032-8429-A049769E3753}" type="datetimeFigureOut">
              <a:rPr lang="en-GB" smtClean="0"/>
              <a:t>17/09/2015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80929" y="28265171"/>
            <a:ext cx="6840854" cy="1623629"/>
          </a:xfrm>
          <a:prstGeom prst="rect">
            <a:avLst/>
          </a:prstGeom>
        </p:spPr>
        <p:txBody>
          <a:bodyPr vert="horz" lIns="363517" tIns="181761" rIns="363517" bIns="181761" rtlCol="0" anchor="ctr"/>
          <a:lstStyle>
            <a:lvl1pPr algn="ctr">
              <a:defRPr sz="4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81937" y="28265171"/>
            <a:ext cx="5040632" cy="1623629"/>
          </a:xfrm>
          <a:prstGeom prst="rect">
            <a:avLst/>
          </a:prstGeom>
        </p:spPr>
        <p:txBody>
          <a:bodyPr vert="horz" lIns="363517" tIns="181761" rIns="363517" bIns="181761" rtlCol="0" anchor="ctr"/>
          <a:lstStyle>
            <a:lvl1pPr algn="r">
              <a:defRPr sz="4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C87CB-81C2-4D85-9ACB-E5809299442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854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635176" rtl="0" eaLnBrk="1" latinLnBrk="0" hangingPunct="1">
        <a:spcBef>
          <a:spcPct val="0"/>
        </a:spcBef>
        <a:buNone/>
        <a:defRPr sz="17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63191" indent="-1363191" algn="l" defTabSz="3635176" rtl="0" eaLnBrk="1" latinLnBrk="0" hangingPunct="1">
        <a:spcBef>
          <a:spcPct val="20000"/>
        </a:spcBef>
        <a:buFont typeface="Arial" panose="020B0604020202020204" pitchFamily="34" charset="0"/>
        <a:buChar char="•"/>
        <a:defRPr sz="12600" kern="1200">
          <a:solidFill>
            <a:schemeClr val="tx1"/>
          </a:solidFill>
          <a:latin typeface="+mn-lt"/>
          <a:ea typeface="+mn-ea"/>
          <a:cs typeface="+mn-cs"/>
        </a:defRPr>
      </a:lvl1pPr>
      <a:lvl2pPr marL="2953584" indent="-1135991" algn="l" defTabSz="3635176" rtl="0" eaLnBrk="1" latinLnBrk="0" hangingPunct="1">
        <a:spcBef>
          <a:spcPct val="20000"/>
        </a:spcBef>
        <a:buFont typeface="Arial" panose="020B0604020202020204" pitchFamily="34" charset="0"/>
        <a:buChar char="–"/>
        <a:defRPr sz="10900" kern="1200">
          <a:solidFill>
            <a:schemeClr val="tx1"/>
          </a:solidFill>
          <a:latin typeface="+mn-lt"/>
          <a:ea typeface="+mn-ea"/>
          <a:cs typeface="+mn-cs"/>
        </a:defRPr>
      </a:lvl2pPr>
      <a:lvl3pPr marL="4543972" indent="-908796" algn="l" defTabSz="3635176" rtl="0" eaLnBrk="1" latinLnBrk="0" hangingPunct="1">
        <a:spcBef>
          <a:spcPct val="20000"/>
        </a:spcBef>
        <a:buFont typeface="Arial" panose="020B0604020202020204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marL="6361561" indent="-908796" algn="l" defTabSz="3635176" rtl="0" eaLnBrk="1" latinLnBrk="0" hangingPunct="1">
        <a:spcBef>
          <a:spcPct val="20000"/>
        </a:spcBef>
        <a:buFont typeface="Arial" panose="020B0604020202020204" pitchFamily="34" charset="0"/>
        <a:buChar char="–"/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179145" indent="-908796" algn="l" defTabSz="3635176" rtl="0" eaLnBrk="1" latinLnBrk="0" hangingPunct="1">
        <a:spcBef>
          <a:spcPct val="20000"/>
        </a:spcBef>
        <a:buFont typeface="Arial" panose="020B0604020202020204" pitchFamily="34" charset="0"/>
        <a:buChar char="»"/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9996738" indent="-908796" algn="l" defTabSz="3635176" rtl="0" eaLnBrk="1" latinLnBrk="0" hangingPunct="1">
        <a:spcBef>
          <a:spcPct val="20000"/>
        </a:spcBef>
        <a:buFont typeface="Arial" panose="020B0604020202020204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1814328" indent="-908796" algn="l" defTabSz="3635176" rtl="0" eaLnBrk="1" latinLnBrk="0" hangingPunct="1">
        <a:spcBef>
          <a:spcPct val="20000"/>
        </a:spcBef>
        <a:buFont typeface="Arial" panose="020B0604020202020204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3631915" indent="-908796" algn="l" defTabSz="3635176" rtl="0" eaLnBrk="1" latinLnBrk="0" hangingPunct="1">
        <a:spcBef>
          <a:spcPct val="20000"/>
        </a:spcBef>
        <a:buFont typeface="Arial" panose="020B0604020202020204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5449503" indent="-908796" algn="l" defTabSz="3635176" rtl="0" eaLnBrk="1" latinLnBrk="0" hangingPunct="1">
        <a:spcBef>
          <a:spcPct val="20000"/>
        </a:spcBef>
        <a:buFont typeface="Arial" panose="020B0604020202020204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35176" rtl="0" eaLnBrk="1" latinLnBrk="0" hangingPunct="1">
        <a:defRPr sz="7000" kern="1200">
          <a:solidFill>
            <a:schemeClr val="tx1"/>
          </a:solidFill>
          <a:latin typeface="+mn-lt"/>
          <a:ea typeface="+mn-ea"/>
          <a:cs typeface="+mn-cs"/>
        </a:defRPr>
      </a:lvl1pPr>
      <a:lvl2pPr marL="1817584" algn="l" defTabSz="3635176" rtl="0" eaLnBrk="1" latinLnBrk="0" hangingPunct="1">
        <a:defRPr sz="7000" kern="1200">
          <a:solidFill>
            <a:schemeClr val="tx1"/>
          </a:solidFill>
          <a:latin typeface="+mn-lt"/>
          <a:ea typeface="+mn-ea"/>
          <a:cs typeface="+mn-cs"/>
        </a:defRPr>
      </a:lvl2pPr>
      <a:lvl3pPr marL="3635176" algn="l" defTabSz="3635176" rtl="0" eaLnBrk="1" latinLnBrk="0" hangingPunct="1">
        <a:defRPr sz="7000" kern="1200">
          <a:solidFill>
            <a:schemeClr val="tx1"/>
          </a:solidFill>
          <a:latin typeface="+mn-lt"/>
          <a:ea typeface="+mn-ea"/>
          <a:cs typeface="+mn-cs"/>
        </a:defRPr>
      </a:lvl3pPr>
      <a:lvl4pPr marL="5452765" algn="l" defTabSz="3635176" rtl="0" eaLnBrk="1" latinLnBrk="0" hangingPunct="1">
        <a:defRPr sz="7000" kern="1200">
          <a:solidFill>
            <a:schemeClr val="tx1"/>
          </a:solidFill>
          <a:latin typeface="+mn-lt"/>
          <a:ea typeface="+mn-ea"/>
          <a:cs typeface="+mn-cs"/>
        </a:defRPr>
      </a:lvl4pPr>
      <a:lvl5pPr marL="7270356" algn="l" defTabSz="3635176" rtl="0" eaLnBrk="1" latinLnBrk="0" hangingPunct="1">
        <a:defRPr sz="7000" kern="1200">
          <a:solidFill>
            <a:schemeClr val="tx1"/>
          </a:solidFill>
          <a:latin typeface="+mn-lt"/>
          <a:ea typeface="+mn-ea"/>
          <a:cs typeface="+mn-cs"/>
        </a:defRPr>
      </a:lvl5pPr>
      <a:lvl6pPr marL="9087943" algn="l" defTabSz="3635176" rtl="0" eaLnBrk="1" latinLnBrk="0" hangingPunct="1">
        <a:defRPr sz="7000" kern="1200">
          <a:solidFill>
            <a:schemeClr val="tx1"/>
          </a:solidFill>
          <a:latin typeface="+mn-lt"/>
          <a:ea typeface="+mn-ea"/>
          <a:cs typeface="+mn-cs"/>
        </a:defRPr>
      </a:lvl6pPr>
      <a:lvl7pPr marL="10905535" algn="l" defTabSz="3635176" rtl="0" eaLnBrk="1" latinLnBrk="0" hangingPunct="1">
        <a:defRPr sz="70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3119" algn="l" defTabSz="3635176" rtl="0" eaLnBrk="1" latinLnBrk="0" hangingPunct="1">
        <a:defRPr sz="7000" kern="1200">
          <a:solidFill>
            <a:schemeClr val="tx1"/>
          </a:solidFill>
          <a:latin typeface="+mn-lt"/>
          <a:ea typeface="+mn-ea"/>
          <a:cs typeface="+mn-cs"/>
        </a:defRPr>
      </a:lvl8pPr>
      <a:lvl9pPr marL="14540709" algn="l" defTabSz="3635176" rtl="0" eaLnBrk="1" latinLnBrk="0" hangingPunct="1">
        <a:defRPr sz="7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7509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The University of York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Anthony Wishart</dc:creator>
  <cp:lastModifiedBy>Anthony Wishart</cp:lastModifiedBy>
  <cp:revision>8</cp:revision>
  <dcterms:created xsi:type="dcterms:W3CDTF">2015-09-15T14:00:52Z</dcterms:created>
  <dcterms:modified xsi:type="dcterms:W3CDTF">2015-09-17T11:52:40Z</dcterms:modified>
</cp:coreProperties>
</file>