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338425" cy="21602700"/>
  <p:notesSz cx="6858000" cy="9144000"/>
  <p:defaultTextStyle>
    <a:defPPr>
      <a:defRPr lang="en-US"/>
    </a:defPPr>
    <a:lvl1pPr marL="0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288879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2577764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3866647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5155532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6444413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6pPr>
    <a:lvl7pPr marL="7733298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7pPr>
    <a:lvl8pPr marL="9022177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8pPr>
    <a:lvl9pPr marL="10311062" algn="l" defTabSz="2577764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560" y="-96"/>
      </p:cViewPr>
      <p:guideLst>
        <p:guide orient="horz" pos="6805"/>
        <p:guide pos="4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388" y="6710846"/>
            <a:ext cx="13037664" cy="46305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0771" y="12241534"/>
            <a:ext cx="10736899" cy="55206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88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77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66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5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4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3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22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11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7733" y="450062"/>
            <a:ext cx="2851990" cy="957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780" y="450062"/>
            <a:ext cx="8308312" cy="957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635" y="13881740"/>
            <a:ext cx="13037664" cy="4290535"/>
          </a:xfrm>
        </p:spPr>
        <p:txBody>
          <a:bodyPr anchor="t"/>
          <a:lstStyle>
            <a:lvl1pPr algn="l">
              <a:defRPr sz="11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1635" y="9156154"/>
            <a:ext cx="13037664" cy="4725586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288879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2pPr>
            <a:lvl3pPr marL="2577764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386664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15553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444413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73329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02217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31106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777" y="2620329"/>
            <a:ext cx="5578822" cy="7405926"/>
          </a:xfrm>
        </p:spPr>
        <p:txBody>
          <a:bodyPr/>
          <a:lstStyle>
            <a:lvl1pPr>
              <a:defRPr sz="7700"/>
            </a:lvl1pPr>
            <a:lvl2pPr>
              <a:defRPr sz="6900"/>
            </a:lvl2pPr>
            <a:lvl3pPr>
              <a:defRPr sz="58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8238" y="2620329"/>
            <a:ext cx="5581482" cy="7405926"/>
          </a:xfrm>
        </p:spPr>
        <p:txBody>
          <a:bodyPr/>
          <a:lstStyle>
            <a:lvl1pPr>
              <a:defRPr sz="7700"/>
            </a:lvl1pPr>
            <a:lvl2pPr>
              <a:defRPr sz="6900"/>
            </a:lvl2pPr>
            <a:lvl3pPr>
              <a:defRPr sz="58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24" y="865117"/>
            <a:ext cx="13804581" cy="360045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926" y="4835608"/>
            <a:ext cx="6777134" cy="2015249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288879" indent="0">
              <a:buNone/>
              <a:defRPr sz="5800" b="1"/>
            </a:lvl2pPr>
            <a:lvl3pPr marL="2577764" indent="0">
              <a:buNone/>
              <a:defRPr sz="5000" b="1"/>
            </a:lvl3pPr>
            <a:lvl4pPr marL="3866647" indent="0">
              <a:buNone/>
              <a:defRPr sz="4800" b="1"/>
            </a:lvl4pPr>
            <a:lvl5pPr marL="5155532" indent="0">
              <a:buNone/>
              <a:defRPr sz="4800" b="1"/>
            </a:lvl5pPr>
            <a:lvl6pPr marL="6444413" indent="0">
              <a:buNone/>
              <a:defRPr sz="4800" b="1"/>
            </a:lvl6pPr>
            <a:lvl7pPr marL="7733298" indent="0">
              <a:buNone/>
              <a:defRPr sz="4800" b="1"/>
            </a:lvl7pPr>
            <a:lvl8pPr marL="9022177" indent="0">
              <a:buNone/>
              <a:defRPr sz="4800" b="1"/>
            </a:lvl8pPr>
            <a:lvl9pPr marL="10311062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926" y="6850862"/>
            <a:ext cx="6777134" cy="124465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0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91715" y="4835608"/>
            <a:ext cx="6779797" cy="2015249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288879" indent="0">
              <a:buNone/>
              <a:defRPr sz="5800" b="1"/>
            </a:lvl2pPr>
            <a:lvl3pPr marL="2577764" indent="0">
              <a:buNone/>
              <a:defRPr sz="5000" b="1"/>
            </a:lvl3pPr>
            <a:lvl4pPr marL="3866647" indent="0">
              <a:buNone/>
              <a:defRPr sz="4800" b="1"/>
            </a:lvl4pPr>
            <a:lvl5pPr marL="5155532" indent="0">
              <a:buNone/>
              <a:defRPr sz="4800" b="1"/>
            </a:lvl5pPr>
            <a:lvl6pPr marL="6444413" indent="0">
              <a:buNone/>
              <a:defRPr sz="4800" b="1"/>
            </a:lvl6pPr>
            <a:lvl7pPr marL="7733298" indent="0">
              <a:buNone/>
              <a:defRPr sz="4800" b="1"/>
            </a:lvl7pPr>
            <a:lvl8pPr marL="9022177" indent="0">
              <a:buNone/>
              <a:defRPr sz="4800" b="1"/>
            </a:lvl8pPr>
            <a:lvl9pPr marL="10311062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91715" y="6850862"/>
            <a:ext cx="6779797" cy="124465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0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26" y="860117"/>
            <a:ext cx="5046235" cy="3660455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904" y="860115"/>
            <a:ext cx="8574603" cy="18437303"/>
          </a:xfrm>
        </p:spPr>
        <p:txBody>
          <a:bodyPr/>
          <a:lstStyle>
            <a:lvl1pPr>
              <a:defRPr sz="8900"/>
            </a:lvl1pPr>
            <a:lvl2pPr>
              <a:defRPr sz="77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926" y="4520570"/>
            <a:ext cx="5046235" cy="14776848"/>
          </a:xfrm>
        </p:spPr>
        <p:txBody>
          <a:bodyPr/>
          <a:lstStyle>
            <a:lvl1pPr marL="0" indent="0">
              <a:buNone/>
              <a:defRPr sz="4000"/>
            </a:lvl1pPr>
            <a:lvl2pPr marL="1288879" indent="0">
              <a:buNone/>
              <a:defRPr sz="3300"/>
            </a:lvl2pPr>
            <a:lvl3pPr marL="2577764" indent="0">
              <a:buNone/>
              <a:defRPr sz="2800"/>
            </a:lvl3pPr>
            <a:lvl4pPr marL="3866647" indent="0">
              <a:buNone/>
              <a:defRPr sz="2300"/>
            </a:lvl4pPr>
            <a:lvl5pPr marL="5155532" indent="0">
              <a:buNone/>
              <a:defRPr sz="2300"/>
            </a:lvl5pPr>
            <a:lvl6pPr marL="6444413" indent="0">
              <a:buNone/>
              <a:defRPr sz="2300"/>
            </a:lvl6pPr>
            <a:lvl7pPr marL="7733298" indent="0">
              <a:buNone/>
              <a:defRPr sz="2300"/>
            </a:lvl7pPr>
            <a:lvl8pPr marL="9022177" indent="0">
              <a:buNone/>
              <a:defRPr sz="2300"/>
            </a:lvl8pPr>
            <a:lvl9pPr marL="10311062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440" y="15121892"/>
            <a:ext cx="9203055" cy="178522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6440" y="1930241"/>
            <a:ext cx="9203055" cy="12961620"/>
          </a:xfrm>
        </p:spPr>
        <p:txBody>
          <a:bodyPr/>
          <a:lstStyle>
            <a:lvl1pPr marL="0" indent="0">
              <a:buNone/>
              <a:defRPr sz="8900"/>
            </a:lvl1pPr>
            <a:lvl2pPr marL="1288879" indent="0">
              <a:buNone/>
              <a:defRPr sz="7700"/>
            </a:lvl2pPr>
            <a:lvl3pPr marL="2577764" indent="0">
              <a:buNone/>
              <a:defRPr sz="6900"/>
            </a:lvl3pPr>
            <a:lvl4pPr marL="3866647" indent="0">
              <a:buNone/>
              <a:defRPr sz="5800"/>
            </a:lvl4pPr>
            <a:lvl5pPr marL="5155532" indent="0">
              <a:buNone/>
              <a:defRPr sz="5800"/>
            </a:lvl5pPr>
            <a:lvl6pPr marL="6444413" indent="0">
              <a:buNone/>
              <a:defRPr sz="5800"/>
            </a:lvl6pPr>
            <a:lvl7pPr marL="7733298" indent="0">
              <a:buNone/>
              <a:defRPr sz="5800"/>
            </a:lvl7pPr>
            <a:lvl8pPr marL="9022177" indent="0">
              <a:buNone/>
              <a:defRPr sz="5800"/>
            </a:lvl8pPr>
            <a:lvl9pPr marL="10311062" indent="0">
              <a:buNone/>
              <a:defRPr sz="5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6440" y="16907123"/>
            <a:ext cx="9203055" cy="2535310"/>
          </a:xfrm>
        </p:spPr>
        <p:txBody>
          <a:bodyPr/>
          <a:lstStyle>
            <a:lvl1pPr marL="0" indent="0">
              <a:buNone/>
              <a:defRPr sz="4000"/>
            </a:lvl1pPr>
            <a:lvl2pPr marL="1288879" indent="0">
              <a:buNone/>
              <a:defRPr sz="3300"/>
            </a:lvl2pPr>
            <a:lvl3pPr marL="2577764" indent="0">
              <a:buNone/>
              <a:defRPr sz="2800"/>
            </a:lvl3pPr>
            <a:lvl4pPr marL="3866647" indent="0">
              <a:buNone/>
              <a:defRPr sz="2300"/>
            </a:lvl4pPr>
            <a:lvl5pPr marL="5155532" indent="0">
              <a:buNone/>
              <a:defRPr sz="2300"/>
            </a:lvl5pPr>
            <a:lvl6pPr marL="6444413" indent="0">
              <a:buNone/>
              <a:defRPr sz="2300"/>
            </a:lvl6pPr>
            <a:lvl7pPr marL="7733298" indent="0">
              <a:buNone/>
              <a:defRPr sz="2300"/>
            </a:lvl7pPr>
            <a:lvl8pPr marL="9022177" indent="0">
              <a:buNone/>
              <a:defRPr sz="2300"/>
            </a:lvl8pPr>
            <a:lvl9pPr marL="10311062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924" y="865117"/>
            <a:ext cx="13804581" cy="3600451"/>
          </a:xfrm>
          <a:prstGeom prst="rect">
            <a:avLst/>
          </a:prstGeom>
        </p:spPr>
        <p:txBody>
          <a:bodyPr vert="horz" lIns="257776" tIns="128890" rIns="257776" bIns="1288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924" y="5040635"/>
            <a:ext cx="13804581" cy="14256780"/>
          </a:xfrm>
          <a:prstGeom prst="rect">
            <a:avLst/>
          </a:prstGeom>
        </p:spPr>
        <p:txBody>
          <a:bodyPr vert="horz" lIns="257776" tIns="128890" rIns="257776" bIns="1288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925" y="20022512"/>
            <a:ext cx="3578967" cy="1150148"/>
          </a:xfrm>
          <a:prstGeom prst="rect">
            <a:avLst/>
          </a:prstGeom>
        </p:spPr>
        <p:txBody>
          <a:bodyPr vert="horz" lIns="257776" tIns="128890" rIns="257776" bIns="128890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40634" y="20022512"/>
            <a:ext cx="4857167" cy="1150148"/>
          </a:xfrm>
          <a:prstGeom prst="rect">
            <a:avLst/>
          </a:prstGeom>
        </p:spPr>
        <p:txBody>
          <a:bodyPr vert="horz" lIns="257776" tIns="128890" rIns="257776" bIns="128890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2539" y="20022512"/>
            <a:ext cx="3578967" cy="1150148"/>
          </a:xfrm>
          <a:prstGeom prst="rect">
            <a:avLst/>
          </a:prstGeom>
        </p:spPr>
        <p:txBody>
          <a:bodyPr vert="horz" lIns="257776" tIns="128890" rIns="257776" bIns="128890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7764" rtl="0" eaLnBrk="1" latinLnBrk="0" hangingPunct="1">
        <a:spcBef>
          <a:spcPct val="0"/>
        </a:spcBef>
        <a:buNone/>
        <a:defRPr sz="1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6662" indent="-966662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1pPr>
      <a:lvl2pPr marL="2094436" indent="-805551" algn="l" defTabSz="2577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222207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511090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799969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088855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377738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666620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0955502" indent="-644443" algn="l" defTabSz="2577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288879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577764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866647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155532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444413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733298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022177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0311062" algn="l" defTabSz="2577764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8</cp:revision>
  <dcterms:created xsi:type="dcterms:W3CDTF">2015-09-15T14:00:52Z</dcterms:created>
  <dcterms:modified xsi:type="dcterms:W3CDTF">2015-09-17T12:03:22Z</dcterms:modified>
</cp:coreProperties>
</file>