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5338425" cy="21602700"/>
  <p:notesSz cx="6858000" cy="9144000"/>
  <p:defaultTextStyle>
    <a:defPPr>
      <a:defRPr lang="en-US"/>
    </a:defPPr>
    <a:lvl1pPr marL="0" algn="l" defTabSz="2577764" rtl="0" eaLnBrk="1" latinLnBrk="0" hangingPunct="1">
      <a:defRPr sz="5000" kern="1200">
        <a:solidFill>
          <a:schemeClr val="tx1"/>
        </a:solidFill>
        <a:latin typeface="+mn-lt"/>
        <a:ea typeface="+mn-ea"/>
        <a:cs typeface="+mn-cs"/>
      </a:defRPr>
    </a:lvl1pPr>
    <a:lvl2pPr marL="1288879" algn="l" defTabSz="2577764" rtl="0" eaLnBrk="1" latinLnBrk="0" hangingPunct="1">
      <a:defRPr sz="5000" kern="1200">
        <a:solidFill>
          <a:schemeClr val="tx1"/>
        </a:solidFill>
        <a:latin typeface="+mn-lt"/>
        <a:ea typeface="+mn-ea"/>
        <a:cs typeface="+mn-cs"/>
      </a:defRPr>
    </a:lvl2pPr>
    <a:lvl3pPr marL="2577764" algn="l" defTabSz="2577764" rtl="0" eaLnBrk="1" latinLnBrk="0" hangingPunct="1">
      <a:defRPr sz="5000" kern="1200">
        <a:solidFill>
          <a:schemeClr val="tx1"/>
        </a:solidFill>
        <a:latin typeface="+mn-lt"/>
        <a:ea typeface="+mn-ea"/>
        <a:cs typeface="+mn-cs"/>
      </a:defRPr>
    </a:lvl3pPr>
    <a:lvl4pPr marL="3866647" algn="l" defTabSz="2577764" rtl="0" eaLnBrk="1" latinLnBrk="0" hangingPunct="1">
      <a:defRPr sz="5000" kern="1200">
        <a:solidFill>
          <a:schemeClr val="tx1"/>
        </a:solidFill>
        <a:latin typeface="+mn-lt"/>
        <a:ea typeface="+mn-ea"/>
        <a:cs typeface="+mn-cs"/>
      </a:defRPr>
    </a:lvl4pPr>
    <a:lvl5pPr marL="5155532" algn="l" defTabSz="2577764" rtl="0" eaLnBrk="1" latinLnBrk="0" hangingPunct="1">
      <a:defRPr sz="5000" kern="1200">
        <a:solidFill>
          <a:schemeClr val="tx1"/>
        </a:solidFill>
        <a:latin typeface="+mn-lt"/>
        <a:ea typeface="+mn-ea"/>
        <a:cs typeface="+mn-cs"/>
      </a:defRPr>
    </a:lvl5pPr>
    <a:lvl6pPr marL="6444413" algn="l" defTabSz="2577764" rtl="0" eaLnBrk="1" latinLnBrk="0" hangingPunct="1">
      <a:defRPr sz="5000" kern="1200">
        <a:solidFill>
          <a:schemeClr val="tx1"/>
        </a:solidFill>
        <a:latin typeface="+mn-lt"/>
        <a:ea typeface="+mn-ea"/>
        <a:cs typeface="+mn-cs"/>
      </a:defRPr>
    </a:lvl6pPr>
    <a:lvl7pPr marL="7733298" algn="l" defTabSz="2577764" rtl="0" eaLnBrk="1" latinLnBrk="0" hangingPunct="1">
      <a:defRPr sz="5000" kern="1200">
        <a:solidFill>
          <a:schemeClr val="tx1"/>
        </a:solidFill>
        <a:latin typeface="+mn-lt"/>
        <a:ea typeface="+mn-ea"/>
        <a:cs typeface="+mn-cs"/>
      </a:defRPr>
    </a:lvl7pPr>
    <a:lvl8pPr marL="9022177" algn="l" defTabSz="2577764" rtl="0" eaLnBrk="1" latinLnBrk="0" hangingPunct="1">
      <a:defRPr sz="5000" kern="1200">
        <a:solidFill>
          <a:schemeClr val="tx1"/>
        </a:solidFill>
        <a:latin typeface="+mn-lt"/>
        <a:ea typeface="+mn-ea"/>
        <a:cs typeface="+mn-cs"/>
      </a:defRPr>
    </a:lvl8pPr>
    <a:lvl9pPr marL="10311062" algn="l" defTabSz="2577764" rtl="0" eaLnBrk="1" latinLnBrk="0" hangingPunct="1">
      <a:defRPr sz="5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4" d="100"/>
          <a:sy n="34" d="100"/>
        </p:scale>
        <p:origin x="-1560" y="-96"/>
      </p:cViewPr>
      <p:guideLst>
        <p:guide orient="horz" pos="6805"/>
        <p:guide pos="48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0388" y="6710846"/>
            <a:ext cx="13037664" cy="463057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00771" y="12241534"/>
            <a:ext cx="10736899" cy="55206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2888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5777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866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155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4444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7733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9022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03110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7558-C30B-4032-8429-A049769E3753}" type="datetimeFigureOut">
              <a:rPr lang="en-GB" smtClean="0"/>
              <a:t>17/09/2015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87CB-81C2-4D85-9ACB-E580929944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687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7558-C30B-4032-8429-A049769E3753}" type="datetimeFigureOut">
              <a:rPr lang="en-GB" smtClean="0"/>
              <a:t>17/09/2015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87CB-81C2-4D85-9ACB-E580929944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3167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97733" y="450062"/>
            <a:ext cx="2851990" cy="9576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3780" y="450062"/>
            <a:ext cx="8308312" cy="9576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7558-C30B-4032-8429-A049769E3753}" type="datetimeFigureOut">
              <a:rPr lang="en-GB" smtClean="0"/>
              <a:t>17/09/2015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87CB-81C2-4D85-9ACB-E580929944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2544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7558-C30B-4032-8429-A049769E3753}" type="datetimeFigureOut">
              <a:rPr lang="en-GB" smtClean="0"/>
              <a:t>17/09/2015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87CB-81C2-4D85-9ACB-E580929944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6684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1635" y="13881740"/>
            <a:ext cx="13037664" cy="4290535"/>
          </a:xfrm>
        </p:spPr>
        <p:txBody>
          <a:bodyPr anchor="t"/>
          <a:lstStyle>
            <a:lvl1pPr algn="l">
              <a:defRPr sz="116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1635" y="9156154"/>
            <a:ext cx="13037664" cy="4725586"/>
          </a:xfrm>
        </p:spPr>
        <p:txBody>
          <a:bodyPr anchor="b"/>
          <a:lstStyle>
            <a:lvl1pPr marL="0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1pPr>
            <a:lvl2pPr marL="1288879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2pPr>
            <a:lvl3pPr marL="2577764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3pPr>
            <a:lvl4pPr marL="3866647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4pPr>
            <a:lvl5pPr marL="5155532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5pPr>
            <a:lvl6pPr marL="6444413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6pPr>
            <a:lvl7pPr marL="7733298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7pPr>
            <a:lvl8pPr marL="9022177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8pPr>
            <a:lvl9pPr marL="10311062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7558-C30B-4032-8429-A049769E3753}" type="datetimeFigureOut">
              <a:rPr lang="en-GB" smtClean="0"/>
              <a:t>17/09/2015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87CB-81C2-4D85-9ACB-E580929944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4488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777" y="2620329"/>
            <a:ext cx="5578822" cy="7405926"/>
          </a:xfrm>
        </p:spPr>
        <p:txBody>
          <a:bodyPr/>
          <a:lstStyle>
            <a:lvl1pPr>
              <a:defRPr sz="7700"/>
            </a:lvl1pPr>
            <a:lvl2pPr>
              <a:defRPr sz="6900"/>
            </a:lvl2pPr>
            <a:lvl3pPr>
              <a:defRPr sz="5800"/>
            </a:lvl3pPr>
            <a:lvl4pPr>
              <a:defRPr sz="5000"/>
            </a:lvl4pPr>
            <a:lvl5pPr>
              <a:defRPr sz="5000"/>
            </a:lvl5pPr>
            <a:lvl6pPr>
              <a:defRPr sz="5000"/>
            </a:lvl6pPr>
            <a:lvl7pPr>
              <a:defRPr sz="5000"/>
            </a:lvl7pPr>
            <a:lvl8pPr>
              <a:defRPr sz="5000"/>
            </a:lvl8pPr>
            <a:lvl9pPr>
              <a:defRPr sz="5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8238" y="2620329"/>
            <a:ext cx="5581482" cy="7405926"/>
          </a:xfrm>
        </p:spPr>
        <p:txBody>
          <a:bodyPr/>
          <a:lstStyle>
            <a:lvl1pPr>
              <a:defRPr sz="7700"/>
            </a:lvl1pPr>
            <a:lvl2pPr>
              <a:defRPr sz="6900"/>
            </a:lvl2pPr>
            <a:lvl3pPr>
              <a:defRPr sz="5800"/>
            </a:lvl3pPr>
            <a:lvl4pPr>
              <a:defRPr sz="5000"/>
            </a:lvl4pPr>
            <a:lvl5pPr>
              <a:defRPr sz="5000"/>
            </a:lvl5pPr>
            <a:lvl6pPr>
              <a:defRPr sz="5000"/>
            </a:lvl6pPr>
            <a:lvl7pPr>
              <a:defRPr sz="5000"/>
            </a:lvl7pPr>
            <a:lvl8pPr>
              <a:defRPr sz="5000"/>
            </a:lvl8pPr>
            <a:lvl9pPr>
              <a:defRPr sz="5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7558-C30B-4032-8429-A049769E3753}" type="datetimeFigureOut">
              <a:rPr lang="en-GB" smtClean="0"/>
              <a:t>17/09/2015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87CB-81C2-4D85-9ACB-E580929944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452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6924" y="865117"/>
            <a:ext cx="13804581" cy="360045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6926" y="4835608"/>
            <a:ext cx="6777134" cy="2015249"/>
          </a:xfrm>
        </p:spPr>
        <p:txBody>
          <a:bodyPr anchor="b"/>
          <a:lstStyle>
            <a:lvl1pPr marL="0" indent="0">
              <a:buNone/>
              <a:defRPr sz="6900" b="1"/>
            </a:lvl1pPr>
            <a:lvl2pPr marL="1288879" indent="0">
              <a:buNone/>
              <a:defRPr sz="5800" b="1"/>
            </a:lvl2pPr>
            <a:lvl3pPr marL="2577764" indent="0">
              <a:buNone/>
              <a:defRPr sz="5000" b="1"/>
            </a:lvl3pPr>
            <a:lvl4pPr marL="3866647" indent="0">
              <a:buNone/>
              <a:defRPr sz="4800" b="1"/>
            </a:lvl4pPr>
            <a:lvl5pPr marL="5155532" indent="0">
              <a:buNone/>
              <a:defRPr sz="4800" b="1"/>
            </a:lvl5pPr>
            <a:lvl6pPr marL="6444413" indent="0">
              <a:buNone/>
              <a:defRPr sz="4800" b="1"/>
            </a:lvl6pPr>
            <a:lvl7pPr marL="7733298" indent="0">
              <a:buNone/>
              <a:defRPr sz="4800" b="1"/>
            </a:lvl7pPr>
            <a:lvl8pPr marL="9022177" indent="0">
              <a:buNone/>
              <a:defRPr sz="4800" b="1"/>
            </a:lvl8pPr>
            <a:lvl9pPr marL="10311062" indent="0">
              <a:buNone/>
              <a:defRPr sz="4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6926" y="6850862"/>
            <a:ext cx="6777134" cy="12446558"/>
          </a:xfrm>
        </p:spPr>
        <p:txBody>
          <a:bodyPr/>
          <a:lstStyle>
            <a:lvl1pPr>
              <a:defRPr sz="6900"/>
            </a:lvl1pPr>
            <a:lvl2pPr>
              <a:defRPr sz="5800"/>
            </a:lvl2pPr>
            <a:lvl3pPr>
              <a:defRPr sz="500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791715" y="4835608"/>
            <a:ext cx="6779797" cy="2015249"/>
          </a:xfrm>
        </p:spPr>
        <p:txBody>
          <a:bodyPr anchor="b"/>
          <a:lstStyle>
            <a:lvl1pPr marL="0" indent="0">
              <a:buNone/>
              <a:defRPr sz="6900" b="1"/>
            </a:lvl1pPr>
            <a:lvl2pPr marL="1288879" indent="0">
              <a:buNone/>
              <a:defRPr sz="5800" b="1"/>
            </a:lvl2pPr>
            <a:lvl3pPr marL="2577764" indent="0">
              <a:buNone/>
              <a:defRPr sz="5000" b="1"/>
            </a:lvl3pPr>
            <a:lvl4pPr marL="3866647" indent="0">
              <a:buNone/>
              <a:defRPr sz="4800" b="1"/>
            </a:lvl4pPr>
            <a:lvl5pPr marL="5155532" indent="0">
              <a:buNone/>
              <a:defRPr sz="4800" b="1"/>
            </a:lvl5pPr>
            <a:lvl6pPr marL="6444413" indent="0">
              <a:buNone/>
              <a:defRPr sz="4800" b="1"/>
            </a:lvl6pPr>
            <a:lvl7pPr marL="7733298" indent="0">
              <a:buNone/>
              <a:defRPr sz="4800" b="1"/>
            </a:lvl7pPr>
            <a:lvl8pPr marL="9022177" indent="0">
              <a:buNone/>
              <a:defRPr sz="4800" b="1"/>
            </a:lvl8pPr>
            <a:lvl9pPr marL="10311062" indent="0">
              <a:buNone/>
              <a:defRPr sz="4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791715" y="6850862"/>
            <a:ext cx="6779797" cy="12446558"/>
          </a:xfrm>
        </p:spPr>
        <p:txBody>
          <a:bodyPr/>
          <a:lstStyle>
            <a:lvl1pPr>
              <a:defRPr sz="6900"/>
            </a:lvl1pPr>
            <a:lvl2pPr>
              <a:defRPr sz="5800"/>
            </a:lvl2pPr>
            <a:lvl3pPr>
              <a:defRPr sz="500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7558-C30B-4032-8429-A049769E3753}" type="datetimeFigureOut">
              <a:rPr lang="en-GB" smtClean="0"/>
              <a:t>17/09/2015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87CB-81C2-4D85-9ACB-E580929944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3266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7558-C30B-4032-8429-A049769E3753}" type="datetimeFigureOut">
              <a:rPr lang="en-GB" smtClean="0"/>
              <a:t>17/09/2015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87CB-81C2-4D85-9ACB-E580929944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71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7558-C30B-4032-8429-A049769E3753}" type="datetimeFigureOut">
              <a:rPr lang="en-GB" smtClean="0"/>
              <a:t>17/09/2015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87CB-81C2-4D85-9ACB-E580929944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151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6926" y="860117"/>
            <a:ext cx="5046235" cy="3660455"/>
          </a:xfrm>
        </p:spPr>
        <p:txBody>
          <a:bodyPr anchor="b"/>
          <a:lstStyle>
            <a:lvl1pPr algn="l">
              <a:defRPr sz="5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96904" y="860115"/>
            <a:ext cx="8574603" cy="18437303"/>
          </a:xfrm>
        </p:spPr>
        <p:txBody>
          <a:bodyPr/>
          <a:lstStyle>
            <a:lvl1pPr>
              <a:defRPr sz="8900"/>
            </a:lvl1pPr>
            <a:lvl2pPr>
              <a:defRPr sz="7700"/>
            </a:lvl2pPr>
            <a:lvl3pPr>
              <a:defRPr sz="69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6926" y="4520570"/>
            <a:ext cx="5046235" cy="14776848"/>
          </a:xfrm>
        </p:spPr>
        <p:txBody>
          <a:bodyPr/>
          <a:lstStyle>
            <a:lvl1pPr marL="0" indent="0">
              <a:buNone/>
              <a:defRPr sz="4000"/>
            </a:lvl1pPr>
            <a:lvl2pPr marL="1288879" indent="0">
              <a:buNone/>
              <a:defRPr sz="3300"/>
            </a:lvl2pPr>
            <a:lvl3pPr marL="2577764" indent="0">
              <a:buNone/>
              <a:defRPr sz="2800"/>
            </a:lvl3pPr>
            <a:lvl4pPr marL="3866647" indent="0">
              <a:buNone/>
              <a:defRPr sz="2300"/>
            </a:lvl4pPr>
            <a:lvl5pPr marL="5155532" indent="0">
              <a:buNone/>
              <a:defRPr sz="2300"/>
            </a:lvl5pPr>
            <a:lvl6pPr marL="6444413" indent="0">
              <a:buNone/>
              <a:defRPr sz="2300"/>
            </a:lvl6pPr>
            <a:lvl7pPr marL="7733298" indent="0">
              <a:buNone/>
              <a:defRPr sz="2300"/>
            </a:lvl7pPr>
            <a:lvl8pPr marL="9022177" indent="0">
              <a:buNone/>
              <a:defRPr sz="2300"/>
            </a:lvl8pPr>
            <a:lvl9pPr marL="10311062" indent="0">
              <a:buNone/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7558-C30B-4032-8429-A049769E3753}" type="datetimeFigureOut">
              <a:rPr lang="en-GB" smtClean="0"/>
              <a:t>17/09/2015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87CB-81C2-4D85-9ACB-E580929944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7896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6440" y="15121892"/>
            <a:ext cx="9203055" cy="1785222"/>
          </a:xfrm>
        </p:spPr>
        <p:txBody>
          <a:bodyPr anchor="b"/>
          <a:lstStyle>
            <a:lvl1pPr algn="l">
              <a:defRPr sz="5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6440" y="1930241"/>
            <a:ext cx="9203055" cy="12961620"/>
          </a:xfrm>
        </p:spPr>
        <p:txBody>
          <a:bodyPr/>
          <a:lstStyle>
            <a:lvl1pPr marL="0" indent="0">
              <a:buNone/>
              <a:defRPr sz="8900"/>
            </a:lvl1pPr>
            <a:lvl2pPr marL="1288879" indent="0">
              <a:buNone/>
              <a:defRPr sz="7700"/>
            </a:lvl2pPr>
            <a:lvl3pPr marL="2577764" indent="0">
              <a:buNone/>
              <a:defRPr sz="6900"/>
            </a:lvl3pPr>
            <a:lvl4pPr marL="3866647" indent="0">
              <a:buNone/>
              <a:defRPr sz="5800"/>
            </a:lvl4pPr>
            <a:lvl5pPr marL="5155532" indent="0">
              <a:buNone/>
              <a:defRPr sz="5800"/>
            </a:lvl5pPr>
            <a:lvl6pPr marL="6444413" indent="0">
              <a:buNone/>
              <a:defRPr sz="5800"/>
            </a:lvl6pPr>
            <a:lvl7pPr marL="7733298" indent="0">
              <a:buNone/>
              <a:defRPr sz="5800"/>
            </a:lvl7pPr>
            <a:lvl8pPr marL="9022177" indent="0">
              <a:buNone/>
              <a:defRPr sz="5800"/>
            </a:lvl8pPr>
            <a:lvl9pPr marL="10311062" indent="0">
              <a:buNone/>
              <a:defRPr sz="58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06440" y="16907123"/>
            <a:ext cx="9203055" cy="2535310"/>
          </a:xfrm>
        </p:spPr>
        <p:txBody>
          <a:bodyPr/>
          <a:lstStyle>
            <a:lvl1pPr marL="0" indent="0">
              <a:buNone/>
              <a:defRPr sz="4000"/>
            </a:lvl1pPr>
            <a:lvl2pPr marL="1288879" indent="0">
              <a:buNone/>
              <a:defRPr sz="3300"/>
            </a:lvl2pPr>
            <a:lvl3pPr marL="2577764" indent="0">
              <a:buNone/>
              <a:defRPr sz="2800"/>
            </a:lvl3pPr>
            <a:lvl4pPr marL="3866647" indent="0">
              <a:buNone/>
              <a:defRPr sz="2300"/>
            </a:lvl4pPr>
            <a:lvl5pPr marL="5155532" indent="0">
              <a:buNone/>
              <a:defRPr sz="2300"/>
            </a:lvl5pPr>
            <a:lvl6pPr marL="6444413" indent="0">
              <a:buNone/>
              <a:defRPr sz="2300"/>
            </a:lvl6pPr>
            <a:lvl7pPr marL="7733298" indent="0">
              <a:buNone/>
              <a:defRPr sz="2300"/>
            </a:lvl7pPr>
            <a:lvl8pPr marL="9022177" indent="0">
              <a:buNone/>
              <a:defRPr sz="2300"/>
            </a:lvl8pPr>
            <a:lvl9pPr marL="10311062" indent="0">
              <a:buNone/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7558-C30B-4032-8429-A049769E3753}" type="datetimeFigureOut">
              <a:rPr lang="en-GB" smtClean="0"/>
              <a:t>17/09/2015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87CB-81C2-4D85-9ACB-E580929944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4311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6924" y="865117"/>
            <a:ext cx="13804581" cy="3600451"/>
          </a:xfrm>
          <a:prstGeom prst="rect">
            <a:avLst/>
          </a:prstGeom>
        </p:spPr>
        <p:txBody>
          <a:bodyPr vert="horz" lIns="257776" tIns="128890" rIns="257776" bIns="12889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6924" y="5040635"/>
            <a:ext cx="13804581" cy="14256780"/>
          </a:xfrm>
          <a:prstGeom prst="rect">
            <a:avLst/>
          </a:prstGeom>
        </p:spPr>
        <p:txBody>
          <a:bodyPr vert="horz" lIns="257776" tIns="128890" rIns="257776" bIns="12889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925" y="20022512"/>
            <a:ext cx="3578967" cy="1150148"/>
          </a:xfrm>
          <a:prstGeom prst="rect">
            <a:avLst/>
          </a:prstGeom>
        </p:spPr>
        <p:txBody>
          <a:bodyPr vert="horz" lIns="257776" tIns="128890" rIns="257776" bIns="128890" rtlCol="0" anchor="ctr"/>
          <a:lstStyle>
            <a:lvl1pPr algn="l">
              <a:defRPr sz="3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E7558-C30B-4032-8429-A049769E3753}" type="datetimeFigureOut">
              <a:rPr lang="en-GB" smtClean="0"/>
              <a:t>17/09/2015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40634" y="20022512"/>
            <a:ext cx="4857167" cy="1150148"/>
          </a:xfrm>
          <a:prstGeom prst="rect">
            <a:avLst/>
          </a:prstGeom>
        </p:spPr>
        <p:txBody>
          <a:bodyPr vert="horz" lIns="257776" tIns="128890" rIns="257776" bIns="128890" rtlCol="0" anchor="ctr"/>
          <a:lstStyle>
            <a:lvl1pPr algn="ctr">
              <a:defRPr sz="3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2539" y="20022512"/>
            <a:ext cx="3578967" cy="1150148"/>
          </a:xfrm>
          <a:prstGeom prst="rect">
            <a:avLst/>
          </a:prstGeom>
        </p:spPr>
        <p:txBody>
          <a:bodyPr vert="horz" lIns="257776" tIns="128890" rIns="257776" bIns="128890" rtlCol="0" anchor="ctr"/>
          <a:lstStyle>
            <a:lvl1pPr algn="r">
              <a:defRPr sz="3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C87CB-81C2-4D85-9ACB-E580929944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9854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577764" rtl="0" eaLnBrk="1" latinLnBrk="0" hangingPunct="1">
        <a:spcBef>
          <a:spcPct val="0"/>
        </a:spcBef>
        <a:buNone/>
        <a:defRPr sz="12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6662" indent="-966662" algn="l" defTabSz="2577764" rtl="0" eaLnBrk="1" latinLnBrk="0" hangingPunct="1">
        <a:spcBef>
          <a:spcPct val="20000"/>
        </a:spcBef>
        <a:buFont typeface="Arial" panose="020B0604020202020204" pitchFamily="34" charset="0"/>
        <a:buChar char="•"/>
        <a:defRPr sz="8900" kern="1200">
          <a:solidFill>
            <a:schemeClr val="tx1"/>
          </a:solidFill>
          <a:latin typeface="+mn-lt"/>
          <a:ea typeface="+mn-ea"/>
          <a:cs typeface="+mn-cs"/>
        </a:defRPr>
      </a:lvl1pPr>
      <a:lvl2pPr marL="2094436" indent="-805551" algn="l" defTabSz="2577764" rtl="0" eaLnBrk="1" latinLnBrk="0" hangingPunct="1">
        <a:spcBef>
          <a:spcPct val="20000"/>
        </a:spcBef>
        <a:buFont typeface="Arial" panose="020B0604020202020204" pitchFamily="34" charset="0"/>
        <a:buChar char="–"/>
        <a:defRPr sz="7700" kern="1200">
          <a:solidFill>
            <a:schemeClr val="tx1"/>
          </a:solidFill>
          <a:latin typeface="+mn-lt"/>
          <a:ea typeface="+mn-ea"/>
          <a:cs typeface="+mn-cs"/>
        </a:defRPr>
      </a:lvl2pPr>
      <a:lvl3pPr marL="3222207" indent="-644443" algn="l" defTabSz="2577764" rtl="0" eaLnBrk="1" latinLnBrk="0" hangingPunct="1">
        <a:spcBef>
          <a:spcPct val="20000"/>
        </a:spcBef>
        <a:buFont typeface="Arial" panose="020B0604020202020204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3pPr>
      <a:lvl4pPr marL="4511090" indent="-644443" algn="l" defTabSz="2577764" rtl="0" eaLnBrk="1" latinLnBrk="0" hangingPunct="1">
        <a:spcBef>
          <a:spcPct val="20000"/>
        </a:spcBef>
        <a:buFont typeface="Arial" panose="020B0604020202020204" pitchFamily="34" charset="0"/>
        <a:buChar char="–"/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799969" indent="-644443" algn="l" defTabSz="2577764" rtl="0" eaLnBrk="1" latinLnBrk="0" hangingPunct="1">
        <a:spcBef>
          <a:spcPct val="20000"/>
        </a:spcBef>
        <a:buFont typeface="Arial" panose="020B0604020202020204" pitchFamily="34" charset="0"/>
        <a:buChar char="»"/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088855" indent="-644443" algn="l" defTabSz="2577764" rtl="0" eaLnBrk="1" latinLnBrk="0" hangingPunct="1">
        <a:spcBef>
          <a:spcPct val="20000"/>
        </a:spcBef>
        <a:buFont typeface="Arial" panose="020B0604020202020204" pitchFamily="34" charset="0"/>
        <a:buChar char="•"/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377738" indent="-644443" algn="l" defTabSz="2577764" rtl="0" eaLnBrk="1" latinLnBrk="0" hangingPunct="1">
        <a:spcBef>
          <a:spcPct val="20000"/>
        </a:spcBef>
        <a:buFont typeface="Arial" panose="020B0604020202020204" pitchFamily="34" charset="0"/>
        <a:buChar char="•"/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9666620" indent="-644443" algn="l" defTabSz="2577764" rtl="0" eaLnBrk="1" latinLnBrk="0" hangingPunct="1">
        <a:spcBef>
          <a:spcPct val="20000"/>
        </a:spcBef>
        <a:buFont typeface="Arial" panose="020B0604020202020204" pitchFamily="34" charset="0"/>
        <a:buChar char="•"/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0955502" indent="-644443" algn="l" defTabSz="2577764" rtl="0" eaLnBrk="1" latinLnBrk="0" hangingPunct="1">
        <a:spcBef>
          <a:spcPct val="20000"/>
        </a:spcBef>
        <a:buFont typeface="Arial" panose="020B0604020202020204" pitchFamily="34" charset="0"/>
        <a:buChar char="•"/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77764" rtl="0" eaLnBrk="1" latinLnBrk="0" hangingPunct="1">
        <a:defRPr sz="5000" kern="1200">
          <a:solidFill>
            <a:schemeClr val="tx1"/>
          </a:solidFill>
          <a:latin typeface="+mn-lt"/>
          <a:ea typeface="+mn-ea"/>
          <a:cs typeface="+mn-cs"/>
        </a:defRPr>
      </a:lvl1pPr>
      <a:lvl2pPr marL="1288879" algn="l" defTabSz="2577764" rtl="0" eaLnBrk="1" latinLnBrk="0" hangingPunct="1">
        <a:defRPr sz="5000" kern="1200">
          <a:solidFill>
            <a:schemeClr val="tx1"/>
          </a:solidFill>
          <a:latin typeface="+mn-lt"/>
          <a:ea typeface="+mn-ea"/>
          <a:cs typeface="+mn-cs"/>
        </a:defRPr>
      </a:lvl2pPr>
      <a:lvl3pPr marL="2577764" algn="l" defTabSz="2577764" rtl="0" eaLnBrk="1" latinLnBrk="0" hangingPunct="1">
        <a:defRPr sz="5000" kern="1200">
          <a:solidFill>
            <a:schemeClr val="tx1"/>
          </a:solidFill>
          <a:latin typeface="+mn-lt"/>
          <a:ea typeface="+mn-ea"/>
          <a:cs typeface="+mn-cs"/>
        </a:defRPr>
      </a:lvl3pPr>
      <a:lvl4pPr marL="3866647" algn="l" defTabSz="2577764" rtl="0" eaLnBrk="1" latinLnBrk="0" hangingPunct="1">
        <a:defRPr sz="5000" kern="1200">
          <a:solidFill>
            <a:schemeClr val="tx1"/>
          </a:solidFill>
          <a:latin typeface="+mn-lt"/>
          <a:ea typeface="+mn-ea"/>
          <a:cs typeface="+mn-cs"/>
        </a:defRPr>
      </a:lvl4pPr>
      <a:lvl5pPr marL="5155532" algn="l" defTabSz="2577764" rtl="0" eaLnBrk="1" latinLnBrk="0" hangingPunct="1">
        <a:defRPr sz="5000" kern="1200">
          <a:solidFill>
            <a:schemeClr val="tx1"/>
          </a:solidFill>
          <a:latin typeface="+mn-lt"/>
          <a:ea typeface="+mn-ea"/>
          <a:cs typeface="+mn-cs"/>
        </a:defRPr>
      </a:lvl5pPr>
      <a:lvl6pPr marL="6444413" algn="l" defTabSz="2577764" rtl="0" eaLnBrk="1" latinLnBrk="0" hangingPunct="1">
        <a:defRPr sz="5000" kern="1200">
          <a:solidFill>
            <a:schemeClr val="tx1"/>
          </a:solidFill>
          <a:latin typeface="+mn-lt"/>
          <a:ea typeface="+mn-ea"/>
          <a:cs typeface="+mn-cs"/>
        </a:defRPr>
      </a:lvl6pPr>
      <a:lvl7pPr marL="7733298" algn="l" defTabSz="2577764" rtl="0" eaLnBrk="1" latinLnBrk="0" hangingPunct="1">
        <a:defRPr sz="5000" kern="1200">
          <a:solidFill>
            <a:schemeClr val="tx1"/>
          </a:solidFill>
          <a:latin typeface="+mn-lt"/>
          <a:ea typeface="+mn-ea"/>
          <a:cs typeface="+mn-cs"/>
        </a:defRPr>
      </a:lvl7pPr>
      <a:lvl8pPr marL="9022177" algn="l" defTabSz="2577764" rtl="0" eaLnBrk="1" latinLnBrk="0" hangingPunct="1">
        <a:defRPr sz="5000" kern="1200">
          <a:solidFill>
            <a:schemeClr val="tx1"/>
          </a:solidFill>
          <a:latin typeface="+mn-lt"/>
          <a:ea typeface="+mn-ea"/>
          <a:cs typeface="+mn-cs"/>
        </a:defRPr>
      </a:lvl8pPr>
      <a:lvl9pPr marL="10311062" algn="l" defTabSz="2577764" rtl="0" eaLnBrk="1" latinLnBrk="0" hangingPunct="1">
        <a:defRPr sz="5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7509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The University of York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Anthony Wishart</dc:creator>
  <cp:lastModifiedBy>Anthony Wishart</cp:lastModifiedBy>
  <cp:revision>8</cp:revision>
  <dcterms:created xsi:type="dcterms:W3CDTF">2015-09-15T14:00:52Z</dcterms:created>
  <dcterms:modified xsi:type="dcterms:W3CDTF">2015-09-17T12:03:22Z</dcterms:modified>
</cp:coreProperties>
</file>