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09300" cy="15338425"/>
  <p:notesSz cx="6858000" cy="9144000"/>
  <p:defaultTextStyle>
    <a:defPPr>
      <a:defRPr lang="en-US"/>
    </a:defPPr>
    <a:lvl1pPr marL="0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5798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31599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7400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63202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9000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94802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10600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26401" algn="l" defTabSz="183159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070" y="-108"/>
      </p:cViewPr>
      <p:guideLst>
        <p:guide orient="horz" pos="4832"/>
        <p:guide pos="34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202" y="4764858"/>
            <a:ext cx="9272907" cy="32878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6400" y="8691777"/>
            <a:ext cx="7636511" cy="3919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3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63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94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1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26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1795" y="319554"/>
            <a:ext cx="2028449" cy="67993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769" y="319554"/>
            <a:ext cx="5909203" cy="6799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763" y="9856361"/>
            <a:ext cx="9272907" cy="3046381"/>
          </a:xfrm>
        </p:spPr>
        <p:txBody>
          <a:bodyPr anchor="t"/>
          <a:lstStyle>
            <a:lvl1pPr algn="l">
              <a:defRPr sz="8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763" y="6501084"/>
            <a:ext cx="9272907" cy="3355277"/>
          </a:xfrm>
        </p:spPr>
        <p:txBody>
          <a:bodyPr anchor="b"/>
          <a:lstStyle>
            <a:lvl1pPr marL="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1pPr>
            <a:lvl2pPr marL="915798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31599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3pPr>
            <a:lvl4pPr marL="2747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6320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9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9480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10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2640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767" y="1860495"/>
            <a:ext cx="3967881" cy="5258382"/>
          </a:xfrm>
        </p:spPr>
        <p:txBody>
          <a:bodyPr/>
          <a:lstStyle>
            <a:lvl1pPr>
              <a:defRPr sz="55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469" y="1860495"/>
            <a:ext cx="3969773" cy="5258382"/>
          </a:xfrm>
        </p:spPr>
        <p:txBody>
          <a:bodyPr/>
          <a:lstStyle>
            <a:lvl1pPr>
              <a:defRPr sz="55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67" y="614253"/>
            <a:ext cx="9818369" cy="255640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468" y="3433396"/>
            <a:ext cx="4820168" cy="1430874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15798" indent="0">
              <a:buNone/>
              <a:defRPr sz="4100" b="1"/>
            </a:lvl2pPr>
            <a:lvl3pPr marL="1831599" indent="0">
              <a:buNone/>
              <a:defRPr sz="3600" b="1"/>
            </a:lvl3pPr>
            <a:lvl4pPr marL="2747400" indent="0">
              <a:buNone/>
              <a:defRPr sz="3400" b="1"/>
            </a:lvl4pPr>
            <a:lvl5pPr marL="3663202" indent="0">
              <a:buNone/>
              <a:defRPr sz="3400" b="1"/>
            </a:lvl5pPr>
            <a:lvl6pPr marL="4579000" indent="0">
              <a:buNone/>
              <a:defRPr sz="3400" b="1"/>
            </a:lvl6pPr>
            <a:lvl7pPr marL="5494802" indent="0">
              <a:buNone/>
              <a:defRPr sz="3400" b="1"/>
            </a:lvl7pPr>
            <a:lvl8pPr marL="6410600" indent="0">
              <a:buNone/>
              <a:defRPr sz="3400" b="1"/>
            </a:lvl8pPr>
            <a:lvl9pPr marL="7326401" indent="0">
              <a:buNone/>
              <a:defRPr sz="3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468" y="4864273"/>
            <a:ext cx="4820168" cy="8837349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41779" y="3433396"/>
            <a:ext cx="4822062" cy="1430874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15798" indent="0">
              <a:buNone/>
              <a:defRPr sz="4100" b="1"/>
            </a:lvl2pPr>
            <a:lvl3pPr marL="1831599" indent="0">
              <a:buNone/>
              <a:defRPr sz="3600" b="1"/>
            </a:lvl3pPr>
            <a:lvl4pPr marL="2747400" indent="0">
              <a:buNone/>
              <a:defRPr sz="3400" b="1"/>
            </a:lvl4pPr>
            <a:lvl5pPr marL="3663202" indent="0">
              <a:buNone/>
              <a:defRPr sz="3400" b="1"/>
            </a:lvl5pPr>
            <a:lvl6pPr marL="4579000" indent="0">
              <a:buNone/>
              <a:defRPr sz="3400" b="1"/>
            </a:lvl6pPr>
            <a:lvl7pPr marL="5494802" indent="0">
              <a:buNone/>
              <a:defRPr sz="3400" b="1"/>
            </a:lvl7pPr>
            <a:lvl8pPr marL="6410600" indent="0">
              <a:buNone/>
              <a:defRPr sz="3400" b="1"/>
            </a:lvl8pPr>
            <a:lvl9pPr marL="7326401" indent="0">
              <a:buNone/>
              <a:defRPr sz="3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41779" y="4864273"/>
            <a:ext cx="4822062" cy="8837349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68" y="610703"/>
            <a:ext cx="3589084" cy="2599009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5237" y="610702"/>
            <a:ext cx="6098600" cy="13090919"/>
          </a:xfrm>
        </p:spPr>
        <p:txBody>
          <a:bodyPr/>
          <a:lstStyle>
            <a:lvl1pPr>
              <a:defRPr sz="6300"/>
            </a:lvl1pPr>
            <a:lvl2pPr>
              <a:defRPr sz="5500"/>
            </a:lvl2pPr>
            <a:lvl3pPr>
              <a:defRPr sz="49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468" y="3209711"/>
            <a:ext cx="3589084" cy="10491910"/>
          </a:xfrm>
        </p:spPr>
        <p:txBody>
          <a:bodyPr/>
          <a:lstStyle>
            <a:lvl1pPr marL="0" indent="0">
              <a:buNone/>
              <a:defRPr sz="2800"/>
            </a:lvl1pPr>
            <a:lvl2pPr marL="915798" indent="0">
              <a:buNone/>
              <a:defRPr sz="2300"/>
            </a:lvl2pPr>
            <a:lvl3pPr marL="1831599" indent="0">
              <a:buNone/>
              <a:defRPr sz="2000"/>
            </a:lvl3pPr>
            <a:lvl4pPr marL="2747400" indent="0">
              <a:buNone/>
              <a:defRPr sz="1600"/>
            </a:lvl4pPr>
            <a:lvl5pPr marL="3663202" indent="0">
              <a:buNone/>
              <a:defRPr sz="1600"/>
            </a:lvl5pPr>
            <a:lvl6pPr marL="4579000" indent="0">
              <a:buNone/>
              <a:defRPr sz="1600"/>
            </a:lvl6pPr>
            <a:lvl7pPr marL="5494802" indent="0">
              <a:buNone/>
              <a:defRPr sz="1600"/>
            </a:lvl7pPr>
            <a:lvl8pPr marL="6410600" indent="0">
              <a:buNone/>
              <a:defRPr sz="1600"/>
            </a:lvl8pPr>
            <a:lvl9pPr marL="7326401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300" y="10736899"/>
            <a:ext cx="6545580" cy="1267550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8300" y="1370517"/>
            <a:ext cx="6545580" cy="9203055"/>
          </a:xfrm>
        </p:spPr>
        <p:txBody>
          <a:bodyPr/>
          <a:lstStyle>
            <a:lvl1pPr marL="0" indent="0">
              <a:buNone/>
              <a:defRPr sz="6300"/>
            </a:lvl1pPr>
            <a:lvl2pPr marL="915798" indent="0">
              <a:buNone/>
              <a:defRPr sz="5500"/>
            </a:lvl2pPr>
            <a:lvl3pPr marL="1831599" indent="0">
              <a:buNone/>
              <a:defRPr sz="4900"/>
            </a:lvl3pPr>
            <a:lvl4pPr marL="2747400" indent="0">
              <a:buNone/>
              <a:defRPr sz="4100"/>
            </a:lvl4pPr>
            <a:lvl5pPr marL="3663202" indent="0">
              <a:buNone/>
              <a:defRPr sz="4100"/>
            </a:lvl5pPr>
            <a:lvl6pPr marL="4579000" indent="0">
              <a:buNone/>
              <a:defRPr sz="4100"/>
            </a:lvl6pPr>
            <a:lvl7pPr marL="5494802" indent="0">
              <a:buNone/>
              <a:defRPr sz="4100"/>
            </a:lvl7pPr>
            <a:lvl8pPr marL="6410600" indent="0">
              <a:buNone/>
              <a:defRPr sz="4100"/>
            </a:lvl8pPr>
            <a:lvl9pPr marL="7326401" indent="0">
              <a:buNone/>
              <a:defRPr sz="4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8300" y="12004455"/>
            <a:ext cx="6545580" cy="1800130"/>
          </a:xfrm>
        </p:spPr>
        <p:txBody>
          <a:bodyPr/>
          <a:lstStyle>
            <a:lvl1pPr marL="0" indent="0">
              <a:buNone/>
              <a:defRPr sz="2800"/>
            </a:lvl1pPr>
            <a:lvl2pPr marL="915798" indent="0">
              <a:buNone/>
              <a:defRPr sz="2300"/>
            </a:lvl2pPr>
            <a:lvl3pPr marL="1831599" indent="0">
              <a:buNone/>
              <a:defRPr sz="2000"/>
            </a:lvl3pPr>
            <a:lvl4pPr marL="2747400" indent="0">
              <a:buNone/>
              <a:defRPr sz="1600"/>
            </a:lvl4pPr>
            <a:lvl5pPr marL="3663202" indent="0">
              <a:buNone/>
              <a:defRPr sz="1600"/>
            </a:lvl5pPr>
            <a:lvl6pPr marL="4579000" indent="0">
              <a:buNone/>
              <a:defRPr sz="1600"/>
            </a:lvl6pPr>
            <a:lvl7pPr marL="5494802" indent="0">
              <a:buNone/>
              <a:defRPr sz="1600"/>
            </a:lvl7pPr>
            <a:lvl8pPr marL="6410600" indent="0">
              <a:buNone/>
              <a:defRPr sz="1600"/>
            </a:lvl8pPr>
            <a:lvl9pPr marL="7326401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467" y="614253"/>
            <a:ext cx="9818369" cy="2556405"/>
          </a:xfrm>
          <a:prstGeom prst="rect">
            <a:avLst/>
          </a:prstGeom>
        </p:spPr>
        <p:txBody>
          <a:bodyPr vert="horz" lIns="183160" tIns="91581" rIns="183160" bIns="915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467" y="3578969"/>
            <a:ext cx="9818369" cy="10122649"/>
          </a:xfrm>
          <a:prstGeom prst="rect">
            <a:avLst/>
          </a:prstGeom>
        </p:spPr>
        <p:txBody>
          <a:bodyPr vert="horz" lIns="183160" tIns="91581" rIns="183160" bIns="91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467" y="14216454"/>
            <a:ext cx="2545504" cy="816632"/>
          </a:xfrm>
          <a:prstGeom prst="rect">
            <a:avLst/>
          </a:prstGeom>
        </p:spPr>
        <p:txBody>
          <a:bodyPr vert="horz" lIns="183160" tIns="91581" rIns="183160" bIns="91581" rtlCol="0" anchor="ctr"/>
          <a:lstStyle>
            <a:lvl1pPr algn="l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7348" y="14216454"/>
            <a:ext cx="3454611" cy="816632"/>
          </a:xfrm>
          <a:prstGeom prst="rect">
            <a:avLst/>
          </a:prstGeom>
        </p:spPr>
        <p:txBody>
          <a:bodyPr vert="horz" lIns="183160" tIns="91581" rIns="183160" bIns="91581" rtlCol="0" anchor="ctr"/>
          <a:lstStyle>
            <a:lvl1pPr algn="ct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8333" y="14216454"/>
            <a:ext cx="2545504" cy="816632"/>
          </a:xfrm>
          <a:prstGeom prst="rect">
            <a:avLst/>
          </a:prstGeom>
        </p:spPr>
        <p:txBody>
          <a:bodyPr vert="horz" lIns="183160" tIns="91581" rIns="183160" bIns="91581" rtlCol="0" anchor="ctr"/>
          <a:lstStyle>
            <a:lvl1pPr algn="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31599" rtl="0" eaLnBrk="1" latinLnBrk="0" hangingPunct="1">
        <a:spcBef>
          <a:spcPct val="0"/>
        </a:spcBef>
        <a:buNone/>
        <a:defRPr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6850" indent="-686850" algn="l" defTabSz="1831599" rtl="0" eaLnBrk="1" latinLnBrk="0" hangingPunct="1">
        <a:spcBef>
          <a:spcPct val="2000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488176" indent="-572375" algn="l" defTabSz="1831599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289501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05301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21099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»"/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036901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5952701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6868501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7784301" indent="-457901" algn="l" defTabSz="1831599" rtl="0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5798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31599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7400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63202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9000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94802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10600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26401" algn="l" defTabSz="183159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6</cp:revision>
  <dcterms:created xsi:type="dcterms:W3CDTF">2015-09-15T14:00:52Z</dcterms:created>
  <dcterms:modified xsi:type="dcterms:W3CDTF">2015-09-17T12:10:04Z</dcterms:modified>
</cp:coreProperties>
</file>