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7163" cy="10909300"/>
  <p:notesSz cx="6858000" cy="9144000"/>
  <p:defaultTextStyle>
    <a:defPPr>
      <a:defRPr lang="en-US"/>
    </a:defPPr>
    <a:lvl1pPr marL="0" algn="l" defTabSz="130393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1968" algn="l" defTabSz="130393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3938" algn="l" defTabSz="130393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5908" algn="l" defTabSz="130393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07879" algn="l" defTabSz="130393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59848" algn="l" defTabSz="130393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1818" algn="l" defTabSz="130393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63786" algn="l" defTabSz="130393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15757" algn="l" defTabSz="130393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064" y="-108"/>
      </p:cViewPr>
      <p:guideLst>
        <p:guide orient="horz" pos="3437"/>
        <p:guide pos="24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90" y="3388957"/>
            <a:ext cx="6610590" cy="23384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6578" y="6181938"/>
            <a:ext cx="5444015" cy="278793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1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3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5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9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1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63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15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8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6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63599" y="227279"/>
            <a:ext cx="1446067" cy="483595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1350" y="227279"/>
            <a:ext cx="4212629" cy="483595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4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44" y="7010237"/>
            <a:ext cx="6610590" cy="2166708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44" y="4623830"/>
            <a:ext cx="6610590" cy="2386407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196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393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9559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78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984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18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637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1575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8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1349" y="1323258"/>
            <a:ext cx="2828674" cy="3739971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9642" y="1323258"/>
            <a:ext cx="2830023" cy="3739971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859" y="436881"/>
            <a:ext cx="6999446" cy="181821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860" y="2441967"/>
            <a:ext cx="3436264" cy="1017695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1968" indent="0">
              <a:buNone/>
              <a:defRPr sz="2900" b="1"/>
            </a:lvl2pPr>
            <a:lvl3pPr marL="1303938" indent="0">
              <a:buNone/>
              <a:defRPr sz="2600" b="1"/>
            </a:lvl3pPr>
            <a:lvl4pPr marL="1955908" indent="0">
              <a:buNone/>
              <a:defRPr sz="2400" b="1"/>
            </a:lvl4pPr>
            <a:lvl5pPr marL="2607879" indent="0">
              <a:buNone/>
              <a:defRPr sz="2400" b="1"/>
            </a:lvl5pPr>
            <a:lvl6pPr marL="3259848" indent="0">
              <a:buNone/>
              <a:defRPr sz="2400" b="1"/>
            </a:lvl6pPr>
            <a:lvl7pPr marL="3911818" indent="0">
              <a:buNone/>
              <a:defRPr sz="2400" b="1"/>
            </a:lvl7pPr>
            <a:lvl8pPr marL="4563786" indent="0">
              <a:buNone/>
              <a:defRPr sz="2400" b="1"/>
            </a:lvl8pPr>
            <a:lvl9pPr marL="5215757" indent="0">
              <a:buNone/>
              <a:defRPr sz="2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860" y="3459665"/>
            <a:ext cx="3436264" cy="6285475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0695" y="2441967"/>
            <a:ext cx="3437614" cy="1017695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1968" indent="0">
              <a:buNone/>
              <a:defRPr sz="2900" b="1"/>
            </a:lvl2pPr>
            <a:lvl3pPr marL="1303938" indent="0">
              <a:buNone/>
              <a:defRPr sz="2600" b="1"/>
            </a:lvl3pPr>
            <a:lvl4pPr marL="1955908" indent="0">
              <a:buNone/>
              <a:defRPr sz="2400" b="1"/>
            </a:lvl4pPr>
            <a:lvl5pPr marL="2607879" indent="0">
              <a:buNone/>
              <a:defRPr sz="2400" b="1"/>
            </a:lvl5pPr>
            <a:lvl6pPr marL="3259848" indent="0">
              <a:buNone/>
              <a:defRPr sz="2400" b="1"/>
            </a:lvl6pPr>
            <a:lvl7pPr marL="3911818" indent="0">
              <a:buNone/>
              <a:defRPr sz="2400" b="1"/>
            </a:lvl7pPr>
            <a:lvl8pPr marL="4563786" indent="0">
              <a:buNone/>
              <a:defRPr sz="2400" b="1"/>
            </a:lvl8pPr>
            <a:lvl9pPr marL="5215757" indent="0">
              <a:buNone/>
              <a:defRPr sz="2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50695" y="3459665"/>
            <a:ext cx="3437614" cy="6285475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2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5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860" y="434356"/>
            <a:ext cx="2558633" cy="1848519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658" y="434355"/>
            <a:ext cx="4347649" cy="931078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860" y="2282874"/>
            <a:ext cx="2558633" cy="7462265"/>
          </a:xfrm>
        </p:spPr>
        <p:txBody>
          <a:bodyPr/>
          <a:lstStyle>
            <a:lvl1pPr marL="0" indent="0">
              <a:buNone/>
              <a:defRPr sz="2000"/>
            </a:lvl1pPr>
            <a:lvl2pPr marL="651968" indent="0">
              <a:buNone/>
              <a:defRPr sz="1600"/>
            </a:lvl2pPr>
            <a:lvl3pPr marL="1303938" indent="0">
              <a:buNone/>
              <a:defRPr sz="1400"/>
            </a:lvl3pPr>
            <a:lvl4pPr marL="1955908" indent="0">
              <a:buNone/>
              <a:defRPr sz="1100"/>
            </a:lvl4pPr>
            <a:lvl5pPr marL="2607879" indent="0">
              <a:buNone/>
              <a:defRPr sz="1100"/>
            </a:lvl5pPr>
            <a:lvl6pPr marL="3259848" indent="0">
              <a:buNone/>
              <a:defRPr sz="1100"/>
            </a:lvl6pPr>
            <a:lvl7pPr marL="3911818" indent="0">
              <a:buNone/>
              <a:defRPr sz="1100"/>
            </a:lvl7pPr>
            <a:lvl8pPr marL="4563786" indent="0">
              <a:buNone/>
              <a:defRPr sz="1100"/>
            </a:lvl8pPr>
            <a:lvl9pPr marL="5215757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9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379" y="7636511"/>
            <a:ext cx="4666298" cy="901532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379" y="974766"/>
            <a:ext cx="4666298" cy="6545580"/>
          </a:xfrm>
        </p:spPr>
        <p:txBody>
          <a:bodyPr/>
          <a:lstStyle>
            <a:lvl1pPr marL="0" indent="0">
              <a:buNone/>
              <a:defRPr sz="4500"/>
            </a:lvl1pPr>
            <a:lvl2pPr marL="651968" indent="0">
              <a:buNone/>
              <a:defRPr sz="3900"/>
            </a:lvl2pPr>
            <a:lvl3pPr marL="1303938" indent="0">
              <a:buNone/>
              <a:defRPr sz="3500"/>
            </a:lvl3pPr>
            <a:lvl4pPr marL="1955908" indent="0">
              <a:buNone/>
              <a:defRPr sz="2900"/>
            </a:lvl4pPr>
            <a:lvl5pPr marL="2607879" indent="0">
              <a:buNone/>
              <a:defRPr sz="2900"/>
            </a:lvl5pPr>
            <a:lvl6pPr marL="3259848" indent="0">
              <a:buNone/>
              <a:defRPr sz="2900"/>
            </a:lvl6pPr>
            <a:lvl7pPr marL="3911818" indent="0">
              <a:buNone/>
              <a:defRPr sz="2900"/>
            </a:lvl7pPr>
            <a:lvl8pPr marL="4563786" indent="0">
              <a:buNone/>
              <a:defRPr sz="2900"/>
            </a:lvl8pPr>
            <a:lvl9pPr marL="5215757" indent="0">
              <a:buNone/>
              <a:defRPr sz="29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379" y="8538048"/>
            <a:ext cx="4666298" cy="1280324"/>
          </a:xfrm>
        </p:spPr>
        <p:txBody>
          <a:bodyPr/>
          <a:lstStyle>
            <a:lvl1pPr marL="0" indent="0">
              <a:buNone/>
              <a:defRPr sz="2000"/>
            </a:lvl1pPr>
            <a:lvl2pPr marL="651968" indent="0">
              <a:buNone/>
              <a:defRPr sz="1600"/>
            </a:lvl2pPr>
            <a:lvl3pPr marL="1303938" indent="0">
              <a:buNone/>
              <a:defRPr sz="1400"/>
            </a:lvl3pPr>
            <a:lvl4pPr marL="1955908" indent="0">
              <a:buNone/>
              <a:defRPr sz="1100"/>
            </a:lvl4pPr>
            <a:lvl5pPr marL="2607879" indent="0">
              <a:buNone/>
              <a:defRPr sz="1100"/>
            </a:lvl5pPr>
            <a:lvl6pPr marL="3259848" indent="0">
              <a:buNone/>
              <a:defRPr sz="1100"/>
            </a:lvl6pPr>
            <a:lvl7pPr marL="3911818" indent="0">
              <a:buNone/>
              <a:defRPr sz="1100"/>
            </a:lvl7pPr>
            <a:lvl8pPr marL="4563786" indent="0">
              <a:buNone/>
              <a:defRPr sz="1100"/>
            </a:lvl8pPr>
            <a:lvl9pPr marL="5215757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31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859" y="436881"/>
            <a:ext cx="6999446" cy="1818217"/>
          </a:xfrm>
          <a:prstGeom prst="rect">
            <a:avLst/>
          </a:prstGeom>
        </p:spPr>
        <p:txBody>
          <a:bodyPr vert="horz" lIns="130393" tIns="65198" rIns="130393" bIns="6519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859" y="2545506"/>
            <a:ext cx="6999446" cy="7199632"/>
          </a:xfrm>
          <a:prstGeom prst="rect">
            <a:avLst/>
          </a:prstGeom>
        </p:spPr>
        <p:txBody>
          <a:bodyPr vert="horz" lIns="130393" tIns="65198" rIns="130393" bIns="6519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859" y="10111309"/>
            <a:ext cx="1814672" cy="580821"/>
          </a:xfrm>
          <a:prstGeom prst="rect">
            <a:avLst/>
          </a:prstGeom>
        </p:spPr>
        <p:txBody>
          <a:bodyPr vert="horz" lIns="130393" tIns="65198" rIns="130393" bIns="6519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7199" y="10111309"/>
            <a:ext cx="2462768" cy="580821"/>
          </a:xfrm>
          <a:prstGeom prst="rect">
            <a:avLst/>
          </a:prstGeom>
        </p:spPr>
        <p:txBody>
          <a:bodyPr vert="horz" lIns="130393" tIns="65198" rIns="130393" bIns="6519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3634" y="10111309"/>
            <a:ext cx="1814672" cy="580821"/>
          </a:xfrm>
          <a:prstGeom prst="rect">
            <a:avLst/>
          </a:prstGeom>
        </p:spPr>
        <p:txBody>
          <a:bodyPr vert="horz" lIns="130393" tIns="65198" rIns="130393" bIns="6519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85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3938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8977" indent="-488977" algn="l" defTabSz="1303938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59452" indent="-407481" algn="l" defTabSz="1303938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29924" indent="-325986" algn="l" defTabSz="1303938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281894" indent="-325986" algn="l" defTabSz="1303938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3862" indent="-325986" algn="l" defTabSz="1303938" rtl="0" eaLnBrk="1" latinLnBrk="0" hangingPunct="1">
        <a:spcBef>
          <a:spcPct val="20000"/>
        </a:spcBef>
        <a:buFont typeface="Arial" panose="020B0604020202020204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85833" indent="-325986" algn="l" defTabSz="13039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37802" indent="-325986" algn="l" defTabSz="13039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89772" indent="-325986" algn="l" defTabSz="13039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41741" indent="-325986" algn="l" defTabSz="13039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393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1968" algn="l" defTabSz="130393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938" algn="l" defTabSz="130393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5908" algn="l" defTabSz="130393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7879" algn="l" defTabSz="130393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9848" algn="l" defTabSz="130393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1818" algn="l" defTabSz="130393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63786" algn="l" defTabSz="130393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15757" algn="l" defTabSz="130393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50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University of York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Wishart</dc:creator>
  <cp:lastModifiedBy>Anthony Wishart</cp:lastModifiedBy>
  <cp:revision>5</cp:revision>
  <dcterms:created xsi:type="dcterms:W3CDTF">2015-09-15T14:00:52Z</dcterms:created>
  <dcterms:modified xsi:type="dcterms:W3CDTF">2015-09-17T12:11:04Z</dcterms:modified>
</cp:coreProperties>
</file>