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997325" cy="5545138"/>
  <p:notesSz cx="6858000" cy="9144000"/>
  <p:defaultTextStyle>
    <a:defPPr>
      <a:defRPr lang="en-US"/>
    </a:defPPr>
    <a:lvl1pPr marL="0" algn="l" defTabSz="66588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32943" algn="l" defTabSz="66588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65886" algn="l" defTabSz="66588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998829" algn="l" defTabSz="66588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31773" algn="l" defTabSz="66588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664715" algn="l" defTabSz="66588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1997659" algn="l" defTabSz="66588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330602" algn="l" defTabSz="66588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663545" algn="l" defTabSz="66588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1728" y="-90"/>
      </p:cViewPr>
      <p:guideLst>
        <p:guide orient="horz" pos="1747"/>
        <p:guide pos="12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9800" y="1722588"/>
            <a:ext cx="3397727" cy="118861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9600" y="3142246"/>
            <a:ext cx="2798128" cy="14170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32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98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31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64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97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30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63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68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16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97008" y="115524"/>
            <a:ext cx="743253" cy="245808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5168" y="115524"/>
            <a:ext cx="2165217" cy="24580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54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68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7" cy="1101326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5761" y="2350267"/>
            <a:ext cx="3397727" cy="1212998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32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658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9882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3177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6471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9765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33060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66354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48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5168" y="672604"/>
            <a:ext cx="1453888" cy="190100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85678" y="672604"/>
            <a:ext cx="1454582" cy="190100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867" y="222064"/>
            <a:ext cx="3597592" cy="92419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867" y="1241238"/>
            <a:ext cx="1766180" cy="5172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2943" indent="0">
              <a:buNone/>
              <a:defRPr sz="1500" b="1"/>
            </a:lvl2pPr>
            <a:lvl3pPr marL="665886" indent="0">
              <a:buNone/>
              <a:defRPr sz="1400" b="1"/>
            </a:lvl3pPr>
            <a:lvl4pPr marL="998829" indent="0">
              <a:buNone/>
              <a:defRPr sz="1200" b="1"/>
            </a:lvl4pPr>
            <a:lvl5pPr marL="1331773" indent="0">
              <a:buNone/>
              <a:defRPr sz="1200" b="1"/>
            </a:lvl5pPr>
            <a:lvl6pPr marL="1664715" indent="0">
              <a:buNone/>
              <a:defRPr sz="1200" b="1"/>
            </a:lvl6pPr>
            <a:lvl7pPr marL="1997659" indent="0">
              <a:buNone/>
              <a:defRPr sz="1200" b="1"/>
            </a:lvl7pPr>
            <a:lvl8pPr marL="2330602" indent="0">
              <a:buNone/>
              <a:defRPr sz="1200" b="1"/>
            </a:lvl8pPr>
            <a:lvl9pPr marL="2663545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9867" y="1758528"/>
            <a:ext cx="1766180" cy="319487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30587" y="1241238"/>
            <a:ext cx="1766873" cy="5172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2943" indent="0">
              <a:buNone/>
              <a:defRPr sz="1500" b="1"/>
            </a:lvl2pPr>
            <a:lvl3pPr marL="665886" indent="0">
              <a:buNone/>
              <a:defRPr sz="1400" b="1"/>
            </a:lvl3pPr>
            <a:lvl4pPr marL="998829" indent="0">
              <a:buNone/>
              <a:defRPr sz="1200" b="1"/>
            </a:lvl4pPr>
            <a:lvl5pPr marL="1331773" indent="0">
              <a:buNone/>
              <a:defRPr sz="1200" b="1"/>
            </a:lvl5pPr>
            <a:lvl6pPr marL="1664715" indent="0">
              <a:buNone/>
              <a:defRPr sz="1200" b="1"/>
            </a:lvl6pPr>
            <a:lvl7pPr marL="1997659" indent="0">
              <a:buNone/>
              <a:defRPr sz="1200" b="1"/>
            </a:lvl7pPr>
            <a:lvl8pPr marL="2330602" indent="0">
              <a:buNone/>
              <a:defRPr sz="1200" b="1"/>
            </a:lvl8pPr>
            <a:lvl9pPr marL="2663545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30587" y="1758528"/>
            <a:ext cx="1766873" cy="319487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26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15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867" y="220781"/>
            <a:ext cx="1315092" cy="93959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2844" y="220780"/>
            <a:ext cx="2234615" cy="473262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1000"/>
            </a:lvl1pPr>
            <a:lvl2pPr marL="332943" indent="0">
              <a:buNone/>
              <a:defRPr sz="800"/>
            </a:lvl2pPr>
            <a:lvl3pPr marL="665886" indent="0">
              <a:buNone/>
              <a:defRPr sz="700"/>
            </a:lvl3pPr>
            <a:lvl4pPr marL="998829" indent="0">
              <a:buNone/>
              <a:defRPr sz="600"/>
            </a:lvl4pPr>
            <a:lvl5pPr marL="1331773" indent="0">
              <a:buNone/>
              <a:defRPr sz="600"/>
            </a:lvl5pPr>
            <a:lvl6pPr marL="1664715" indent="0">
              <a:buNone/>
              <a:defRPr sz="600"/>
            </a:lvl6pPr>
            <a:lvl7pPr marL="1997659" indent="0">
              <a:buNone/>
              <a:defRPr sz="600"/>
            </a:lvl7pPr>
            <a:lvl8pPr marL="2330602" indent="0">
              <a:buNone/>
              <a:defRPr sz="600"/>
            </a:lvl8pPr>
            <a:lvl9pPr marL="2663545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89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3504" y="495469"/>
            <a:ext cx="2398395" cy="3327083"/>
          </a:xfrm>
        </p:spPr>
        <p:txBody>
          <a:bodyPr/>
          <a:lstStyle>
            <a:lvl1pPr marL="0" indent="0">
              <a:buNone/>
              <a:defRPr sz="2300"/>
            </a:lvl1pPr>
            <a:lvl2pPr marL="332943" indent="0">
              <a:buNone/>
              <a:defRPr sz="2000"/>
            </a:lvl2pPr>
            <a:lvl3pPr marL="665886" indent="0">
              <a:buNone/>
              <a:defRPr sz="1800"/>
            </a:lvl3pPr>
            <a:lvl4pPr marL="998829" indent="0">
              <a:buNone/>
              <a:defRPr sz="1500"/>
            </a:lvl4pPr>
            <a:lvl5pPr marL="1331773" indent="0">
              <a:buNone/>
              <a:defRPr sz="1500"/>
            </a:lvl5pPr>
            <a:lvl6pPr marL="1664715" indent="0">
              <a:buNone/>
              <a:defRPr sz="1500"/>
            </a:lvl6pPr>
            <a:lvl7pPr marL="1997659" indent="0">
              <a:buNone/>
              <a:defRPr sz="1500"/>
            </a:lvl7pPr>
            <a:lvl8pPr marL="2330602" indent="0">
              <a:buNone/>
              <a:defRPr sz="1500"/>
            </a:lvl8pPr>
            <a:lvl9pPr marL="2663545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3504" y="4339843"/>
            <a:ext cx="2398395" cy="650782"/>
          </a:xfrm>
        </p:spPr>
        <p:txBody>
          <a:bodyPr/>
          <a:lstStyle>
            <a:lvl1pPr marL="0" indent="0">
              <a:buNone/>
              <a:defRPr sz="1000"/>
            </a:lvl1pPr>
            <a:lvl2pPr marL="332943" indent="0">
              <a:buNone/>
              <a:defRPr sz="800"/>
            </a:lvl2pPr>
            <a:lvl3pPr marL="665886" indent="0">
              <a:buNone/>
              <a:defRPr sz="700"/>
            </a:lvl3pPr>
            <a:lvl4pPr marL="998829" indent="0">
              <a:buNone/>
              <a:defRPr sz="600"/>
            </a:lvl4pPr>
            <a:lvl5pPr marL="1331773" indent="0">
              <a:buNone/>
              <a:defRPr sz="600"/>
            </a:lvl5pPr>
            <a:lvl6pPr marL="1664715" indent="0">
              <a:buNone/>
              <a:defRPr sz="600"/>
            </a:lvl6pPr>
            <a:lvl7pPr marL="1997659" indent="0">
              <a:buNone/>
              <a:defRPr sz="600"/>
            </a:lvl7pPr>
            <a:lvl8pPr marL="2330602" indent="0">
              <a:buNone/>
              <a:defRPr sz="600"/>
            </a:lvl8pPr>
            <a:lvl9pPr marL="2663545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31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9867" y="222064"/>
            <a:ext cx="3597592" cy="924190"/>
          </a:xfrm>
          <a:prstGeom prst="rect">
            <a:avLst/>
          </a:prstGeom>
        </p:spPr>
        <p:txBody>
          <a:bodyPr vert="horz" lIns="66589" tIns="33295" rIns="66589" bIns="3329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867" y="1293867"/>
            <a:ext cx="3597592" cy="3659534"/>
          </a:xfrm>
          <a:prstGeom prst="rect">
            <a:avLst/>
          </a:prstGeom>
        </p:spPr>
        <p:txBody>
          <a:bodyPr vert="horz" lIns="66589" tIns="33295" rIns="66589" bIns="3329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9866" y="5139524"/>
            <a:ext cx="932709" cy="295228"/>
          </a:xfrm>
          <a:prstGeom prst="rect">
            <a:avLst/>
          </a:prstGeom>
        </p:spPr>
        <p:txBody>
          <a:bodyPr vert="horz" lIns="66589" tIns="33295" rIns="66589" bIns="33295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5754" y="5139524"/>
            <a:ext cx="1265820" cy="295228"/>
          </a:xfrm>
          <a:prstGeom prst="rect">
            <a:avLst/>
          </a:prstGeom>
        </p:spPr>
        <p:txBody>
          <a:bodyPr vert="horz" lIns="66589" tIns="33295" rIns="66589" bIns="33295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64750" y="5139524"/>
            <a:ext cx="932709" cy="295228"/>
          </a:xfrm>
          <a:prstGeom prst="rect">
            <a:avLst/>
          </a:prstGeom>
        </p:spPr>
        <p:txBody>
          <a:bodyPr vert="horz" lIns="66589" tIns="33295" rIns="66589" bIns="33295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85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6588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9707" indent="-249707" algn="l" defTabSz="66588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41033" indent="-208089" algn="l" defTabSz="665886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32358" indent="-166472" algn="l" defTabSz="6658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65301" indent="-166472" algn="l" defTabSz="6658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98243" indent="-166472" algn="l" defTabSz="665886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31187" indent="-166472" algn="l" defTabSz="6658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164130" indent="-166472" algn="l" defTabSz="6658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497073" indent="-166472" algn="l" defTabSz="6658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30016" indent="-166472" algn="l" defTabSz="6658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32943" algn="l" defTabSz="66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65886" algn="l" defTabSz="66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98829" algn="l" defTabSz="66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31773" algn="l" defTabSz="66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64715" algn="l" defTabSz="66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97659" algn="l" defTabSz="66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30602" algn="l" defTabSz="66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63545" algn="l" defTabSz="66588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7509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University of York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Wishart</dc:creator>
  <cp:lastModifiedBy>Anthony Wishart</cp:lastModifiedBy>
  <cp:revision>3</cp:revision>
  <dcterms:created xsi:type="dcterms:W3CDTF">2015-09-15T14:00:52Z</dcterms:created>
  <dcterms:modified xsi:type="dcterms:W3CDTF">2015-09-17T12:13:50Z</dcterms:modified>
</cp:coreProperties>
</file>