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76600" cy="2197100"/>
  <p:notesSz cx="6858000" cy="9144000"/>
  <p:defaultTextStyle>
    <a:defPPr>
      <a:defRPr lang="en-US"/>
    </a:defPPr>
    <a:lvl1pPr marL="0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56339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12679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469019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625358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781697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938037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094377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250716" algn="l" defTabSz="312679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9" d="100"/>
          <a:sy n="329" d="100"/>
        </p:scale>
        <p:origin x="-84" y="-162"/>
      </p:cViewPr>
      <p:guideLst>
        <p:guide orient="horz" pos="693"/>
        <p:guide pos="1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746" y="682525"/>
            <a:ext cx="2785110" cy="470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1490" y="1245024"/>
            <a:ext cx="2293620" cy="5614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9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8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73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24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260" y="25430"/>
            <a:ext cx="246882" cy="541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610" y="25430"/>
            <a:ext cx="686038" cy="541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3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8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29" y="1411841"/>
            <a:ext cx="2785110" cy="436368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29" y="931225"/>
            <a:ext cx="2785110" cy="480615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3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1267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69019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625358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78169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93803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109437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125071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78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610" y="147999"/>
            <a:ext cx="466461" cy="418567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681" y="147999"/>
            <a:ext cx="466461" cy="418567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39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" y="87985"/>
            <a:ext cx="2948940" cy="36618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831" y="491805"/>
            <a:ext cx="1447734" cy="204961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56339" indent="0">
              <a:buNone/>
              <a:defRPr sz="700" b="1"/>
            </a:lvl2pPr>
            <a:lvl3pPr marL="312679" indent="0">
              <a:buNone/>
              <a:defRPr sz="700" b="1"/>
            </a:lvl3pPr>
            <a:lvl4pPr marL="469019" indent="0">
              <a:buNone/>
              <a:defRPr sz="500" b="1"/>
            </a:lvl4pPr>
            <a:lvl5pPr marL="625358" indent="0">
              <a:buNone/>
              <a:defRPr sz="500" b="1"/>
            </a:lvl5pPr>
            <a:lvl6pPr marL="781697" indent="0">
              <a:buNone/>
              <a:defRPr sz="500" b="1"/>
            </a:lvl6pPr>
            <a:lvl7pPr marL="938037" indent="0">
              <a:buNone/>
              <a:defRPr sz="500" b="1"/>
            </a:lvl7pPr>
            <a:lvl8pPr marL="1094377" indent="0">
              <a:buNone/>
              <a:defRPr sz="500" b="1"/>
            </a:lvl8pPr>
            <a:lvl9pPr marL="1250716" indent="0">
              <a:buNone/>
              <a:defRPr sz="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831" y="696766"/>
            <a:ext cx="1447734" cy="1265876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4467" y="491805"/>
            <a:ext cx="1448303" cy="204961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56339" indent="0">
              <a:buNone/>
              <a:defRPr sz="700" b="1"/>
            </a:lvl2pPr>
            <a:lvl3pPr marL="312679" indent="0">
              <a:buNone/>
              <a:defRPr sz="700" b="1"/>
            </a:lvl3pPr>
            <a:lvl4pPr marL="469019" indent="0">
              <a:buNone/>
              <a:defRPr sz="500" b="1"/>
            </a:lvl4pPr>
            <a:lvl5pPr marL="625358" indent="0">
              <a:buNone/>
              <a:defRPr sz="500" b="1"/>
            </a:lvl5pPr>
            <a:lvl6pPr marL="781697" indent="0">
              <a:buNone/>
              <a:defRPr sz="500" b="1"/>
            </a:lvl6pPr>
            <a:lvl7pPr marL="938037" indent="0">
              <a:buNone/>
              <a:defRPr sz="500" b="1"/>
            </a:lvl7pPr>
            <a:lvl8pPr marL="1094377" indent="0">
              <a:buNone/>
              <a:defRPr sz="500" b="1"/>
            </a:lvl8pPr>
            <a:lvl9pPr marL="1250716" indent="0">
              <a:buNone/>
              <a:defRPr sz="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4467" y="696766"/>
            <a:ext cx="1448303" cy="1265876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19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94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64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" y="87477"/>
            <a:ext cx="1077979" cy="372286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1060" y="87478"/>
            <a:ext cx="1831710" cy="1875164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830" y="459764"/>
            <a:ext cx="1077979" cy="1502877"/>
          </a:xfrm>
        </p:spPr>
        <p:txBody>
          <a:bodyPr/>
          <a:lstStyle>
            <a:lvl1pPr marL="0" indent="0">
              <a:buNone/>
              <a:defRPr sz="400"/>
            </a:lvl1pPr>
            <a:lvl2pPr marL="156339" indent="0">
              <a:buNone/>
              <a:defRPr sz="400"/>
            </a:lvl2pPr>
            <a:lvl3pPr marL="312679" indent="0">
              <a:buNone/>
              <a:defRPr sz="300"/>
            </a:lvl3pPr>
            <a:lvl4pPr marL="469019" indent="0">
              <a:buNone/>
              <a:defRPr sz="300"/>
            </a:lvl4pPr>
            <a:lvl5pPr marL="625358" indent="0">
              <a:buNone/>
              <a:defRPr sz="300"/>
            </a:lvl5pPr>
            <a:lvl6pPr marL="781697" indent="0">
              <a:buNone/>
              <a:defRPr sz="300"/>
            </a:lvl6pPr>
            <a:lvl7pPr marL="938037" indent="0">
              <a:buNone/>
              <a:defRPr sz="300"/>
            </a:lvl7pPr>
            <a:lvl8pPr marL="1094377" indent="0">
              <a:buNone/>
              <a:defRPr sz="300"/>
            </a:lvl8pPr>
            <a:lvl9pPr marL="1250716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86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37" y="1537970"/>
            <a:ext cx="1965960" cy="181566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2237" y="196315"/>
            <a:ext cx="1965960" cy="1318260"/>
          </a:xfrm>
        </p:spPr>
        <p:txBody>
          <a:bodyPr/>
          <a:lstStyle>
            <a:lvl1pPr marL="0" indent="0">
              <a:buNone/>
              <a:defRPr sz="1100"/>
            </a:lvl1pPr>
            <a:lvl2pPr marL="156339" indent="0">
              <a:buNone/>
              <a:defRPr sz="1000"/>
            </a:lvl2pPr>
            <a:lvl3pPr marL="312679" indent="0">
              <a:buNone/>
              <a:defRPr sz="900"/>
            </a:lvl3pPr>
            <a:lvl4pPr marL="469019" indent="0">
              <a:buNone/>
              <a:defRPr sz="700"/>
            </a:lvl4pPr>
            <a:lvl5pPr marL="625358" indent="0">
              <a:buNone/>
              <a:defRPr sz="700"/>
            </a:lvl5pPr>
            <a:lvl6pPr marL="781697" indent="0">
              <a:buNone/>
              <a:defRPr sz="700"/>
            </a:lvl6pPr>
            <a:lvl7pPr marL="938037" indent="0">
              <a:buNone/>
              <a:defRPr sz="700"/>
            </a:lvl7pPr>
            <a:lvl8pPr marL="1094377" indent="0">
              <a:buNone/>
              <a:defRPr sz="700"/>
            </a:lvl8pPr>
            <a:lvl9pPr marL="1250716" indent="0">
              <a:buNone/>
              <a:defRPr sz="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237" y="1719537"/>
            <a:ext cx="1965960" cy="257853"/>
          </a:xfrm>
        </p:spPr>
        <p:txBody>
          <a:bodyPr/>
          <a:lstStyle>
            <a:lvl1pPr marL="0" indent="0">
              <a:buNone/>
              <a:defRPr sz="400"/>
            </a:lvl1pPr>
            <a:lvl2pPr marL="156339" indent="0">
              <a:buNone/>
              <a:defRPr sz="400"/>
            </a:lvl2pPr>
            <a:lvl3pPr marL="312679" indent="0">
              <a:buNone/>
              <a:defRPr sz="300"/>
            </a:lvl3pPr>
            <a:lvl4pPr marL="469019" indent="0">
              <a:buNone/>
              <a:defRPr sz="300"/>
            </a:lvl4pPr>
            <a:lvl5pPr marL="625358" indent="0">
              <a:buNone/>
              <a:defRPr sz="300"/>
            </a:lvl5pPr>
            <a:lvl6pPr marL="781697" indent="0">
              <a:buNone/>
              <a:defRPr sz="300"/>
            </a:lvl6pPr>
            <a:lvl7pPr marL="938037" indent="0">
              <a:buNone/>
              <a:defRPr sz="300"/>
            </a:lvl7pPr>
            <a:lvl8pPr marL="1094377" indent="0">
              <a:buNone/>
              <a:defRPr sz="300"/>
            </a:lvl8pPr>
            <a:lvl9pPr marL="1250716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00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830" y="87985"/>
            <a:ext cx="2948940" cy="366184"/>
          </a:xfrm>
          <a:prstGeom prst="rect">
            <a:avLst/>
          </a:prstGeom>
        </p:spPr>
        <p:txBody>
          <a:bodyPr vert="horz" lIns="31267" tIns="15634" rIns="31267" bIns="1563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830" y="512658"/>
            <a:ext cx="2948940" cy="1449984"/>
          </a:xfrm>
          <a:prstGeom prst="rect">
            <a:avLst/>
          </a:prstGeom>
        </p:spPr>
        <p:txBody>
          <a:bodyPr vert="horz" lIns="31267" tIns="15634" rIns="31267" bIns="1563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3830" y="2036386"/>
            <a:ext cx="764540" cy="116975"/>
          </a:xfrm>
          <a:prstGeom prst="rect">
            <a:avLst/>
          </a:prstGeom>
        </p:spPr>
        <p:txBody>
          <a:bodyPr vert="horz" lIns="31267" tIns="15634" rIns="31267" bIns="15634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F0A12-14E8-4BF0-BF67-5D60FD6E700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9505" y="2036386"/>
            <a:ext cx="1037590" cy="116975"/>
          </a:xfrm>
          <a:prstGeom prst="rect">
            <a:avLst/>
          </a:prstGeom>
        </p:spPr>
        <p:txBody>
          <a:bodyPr vert="horz" lIns="31267" tIns="15634" rIns="31267" bIns="15634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48231" y="2036386"/>
            <a:ext cx="764540" cy="116975"/>
          </a:xfrm>
          <a:prstGeom prst="rect">
            <a:avLst/>
          </a:prstGeom>
        </p:spPr>
        <p:txBody>
          <a:bodyPr vert="horz" lIns="31267" tIns="15634" rIns="31267" bIns="15634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F9A28-87ED-4A9F-9637-956B1959E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94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79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54" indent="-117254" algn="l" defTabSz="312679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52" indent="-97713" algn="l" defTabSz="312679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49" indent="-78170" algn="l" defTabSz="312679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88" indent="-78170" algn="l" defTabSz="312679" rtl="0" eaLnBrk="1" latinLnBrk="0" hangingPunct="1">
        <a:spcBef>
          <a:spcPct val="20000"/>
        </a:spcBef>
        <a:buFont typeface="Arial" panose="020B0604020202020204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527" indent="-78170" algn="l" defTabSz="312679" rtl="0" eaLnBrk="1" latinLnBrk="0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868" indent="-78170" algn="l" defTabSz="312679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207" indent="-78170" algn="l" defTabSz="312679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546" indent="-78170" algn="l" defTabSz="312679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885" indent="-78170" algn="l" defTabSz="312679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39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79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469019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58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97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938037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377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716" algn="l" defTabSz="31267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63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University of York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Wishart</dc:creator>
  <cp:lastModifiedBy>Anthony Wishart</cp:lastModifiedBy>
  <cp:revision>2</cp:revision>
  <dcterms:created xsi:type="dcterms:W3CDTF">2015-09-15T11:27:49Z</dcterms:created>
  <dcterms:modified xsi:type="dcterms:W3CDTF">2015-09-17T12:14:22Z</dcterms:modified>
</cp:coreProperties>
</file>