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7163" cy="3779838"/>
  <p:notesSz cx="6858000" cy="9144000"/>
  <p:defaultTextStyle>
    <a:defPPr>
      <a:defRPr lang="en-US"/>
    </a:defPPr>
    <a:lvl1pPr marL="0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30177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60356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990533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20712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650889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1981067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11245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641423" algn="l" defTabSz="6603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84" y="-912"/>
      </p:cViewPr>
      <p:guideLst>
        <p:guide orient="horz" pos="1191"/>
        <p:guide pos="24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174200"/>
            <a:ext cx="6610589" cy="8102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6575" y="2141909"/>
            <a:ext cx="5444014" cy="96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0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60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90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2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5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81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11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4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63599" y="78747"/>
            <a:ext cx="1446067" cy="16755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348" y="78747"/>
            <a:ext cx="4212630" cy="16755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42" y="2428896"/>
            <a:ext cx="6610589" cy="750718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42" y="1602057"/>
            <a:ext cx="6610589" cy="82683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01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6035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9053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207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5088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8106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1124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414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349" y="458480"/>
            <a:ext cx="2828673" cy="12958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9640" y="458480"/>
            <a:ext cx="2830024" cy="12958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859" y="151369"/>
            <a:ext cx="6999447" cy="629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859" y="846089"/>
            <a:ext cx="3436264" cy="3526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0177" indent="0">
              <a:buNone/>
              <a:defRPr sz="1500" b="1"/>
            </a:lvl2pPr>
            <a:lvl3pPr marL="660356" indent="0">
              <a:buNone/>
              <a:defRPr sz="1400" b="1"/>
            </a:lvl3pPr>
            <a:lvl4pPr marL="990533" indent="0">
              <a:buNone/>
              <a:defRPr sz="1100" b="1"/>
            </a:lvl4pPr>
            <a:lvl5pPr marL="1320712" indent="0">
              <a:buNone/>
              <a:defRPr sz="1100" b="1"/>
            </a:lvl5pPr>
            <a:lvl6pPr marL="1650889" indent="0">
              <a:buNone/>
              <a:defRPr sz="1100" b="1"/>
            </a:lvl6pPr>
            <a:lvl7pPr marL="1981067" indent="0">
              <a:buNone/>
              <a:defRPr sz="1100" b="1"/>
            </a:lvl7pPr>
            <a:lvl8pPr marL="2311245" indent="0">
              <a:buNone/>
              <a:defRPr sz="1100" b="1"/>
            </a:lvl8pPr>
            <a:lvl9pPr marL="2641423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859" y="1198698"/>
            <a:ext cx="3436264" cy="217778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0692" y="846089"/>
            <a:ext cx="3437614" cy="3526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0177" indent="0">
              <a:buNone/>
              <a:defRPr sz="1500" b="1"/>
            </a:lvl2pPr>
            <a:lvl3pPr marL="660356" indent="0">
              <a:buNone/>
              <a:defRPr sz="1400" b="1"/>
            </a:lvl3pPr>
            <a:lvl4pPr marL="990533" indent="0">
              <a:buNone/>
              <a:defRPr sz="1100" b="1"/>
            </a:lvl4pPr>
            <a:lvl5pPr marL="1320712" indent="0">
              <a:buNone/>
              <a:defRPr sz="1100" b="1"/>
            </a:lvl5pPr>
            <a:lvl6pPr marL="1650889" indent="0">
              <a:buNone/>
              <a:defRPr sz="1100" b="1"/>
            </a:lvl6pPr>
            <a:lvl7pPr marL="1981067" indent="0">
              <a:buNone/>
              <a:defRPr sz="1100" b="1"/>
            </a:lvl7pPr>
            <a:lvl8pPr marL="2311245" indent="0">
              <a:buNone/>
              <a:defRPr sz="1100" b="1"/>
            </a:lvl8pPr>
            <a:lvl9pPr marL="2641423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0692" y="1198698"/>
            <a:ext cx="3437614" cy="217778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859" y="150495"/>
            <a:ext cx="2558633" cy="64047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655" y="150494"/>
            <a:ext cx="4347650" cy="32259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859" y="790966"/>
            <a:ext cx="2558633" cy="2585515"/>
          </a:xfrm>
        </p:spPr>
        <p:txBody>
          <a:bodyPr/>
          <a:lstStyle>
            <a:lvl1pPr marL="0" indent="0">
              <a:buNone/>
              <a:defRPr sz="1000"/>
            </a:lvl1pPr>
            <a:lvl2pPr marL="330177" indent="0">
              <a:buNone/>
              <a:defRPr sz="800"/>
            </a:lvl2pPr>
            <a:lvl3pPr marL="660356" indent="0">
              <a:buNone/>
              <a:defRPr sz="700"/>
            </a:lvl3pPr>
            <a:lvl4pPr marL="990533" indent="0">
              <a:buNone/>
              <a:defRPr sz="600"/>
            </a:lvl4pPr>
            <a:lvl5pPr marL="1320712" indent="0">
              <a:buNone/>
              <a:defRPr sz="600"/>
            </a:lvl5pPr>
            <a:lvl6pPr marL="1650889" indent="0">
              <a:buNone/>
              <a:defRPr sz="600"/>
            </a:lvl6pPr>
            <a:lvl7pPr marL="1981067" indent="0">
              <a:buNone/>
              <a:defRPr sz="600"/>
            </a:lvl7pPr>
            <a:lvl8pPr marL="2311245" indent="0">
              <a:buNone/>
              <a:defRPr sz="600"/>
            </a:lvl8pPr>
            <a:lvl9pPr marL="2641423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378" y="2645887"/>
            <a:ext cx="4666298" cy="31236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378" y="337736"/>
            <a:ext cx="4666298" cy="2267903"/>
          </a:xfrm>
        </p:spPr>
        <p:txBody>
          <a:bodyPr/>
          <a:lstStyle>
            <a:lvl1pPr marL="0" indent="0">
              <a:buNone/>
              <a:defRPr sz="2300"/>
            </a:lvl1pPr>
            <a:lvl2pPr marL="330177" indent="0">
              <a:buNone/>
              <a:defRPr sz="2000"/>
            </a:lvl2pPr>
            <a:lvl3pPr marL="660356" indent="0">
              <a:buNone/>
              <a:defRPr sz="1800"/>
            </a:lvl3pPr>
            <a:lvl4pPr marL="990533" indent="0">
              <a:buNone/>
              <a:defRPr sz="1500"/>
            </a:lvl4pPr>
            <a:lvl5pPr marL="1320712" indent="0">
              <a:buNone/>
              <a:defRPr sz="1500"/>
            </a:lvl5pPr>
            <a:lvl6pPr marL="1650889" indent="0">
              <a:buNone/>
              <a:defRPr sz="1500"/>
            </a:lvl6pPr>
            <a:lvl7pPr marL="1981067" indent="0">
              <a:buNone/>
              <a:defRPr sz="1500"/>
            </a:lvl7pPr>
            <a:lvl8pPr marL="2311245" indent="0">
              <a:buNone/>
              <a:defRPr sz="1500"/>
            </a:lvl8pPr>
            <a:lvl9pPr marL="2641423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378" y="2958249"/>
            <a:ext cx="4666298" cy="443605"/>
          </a:xfrm>
        </p:spPr>
        <p:txBody>
          <a:bodyPr/>
          <a:lstStyle>
            <a:lvl1pPr marL="0" indent="0">
              <a:buNone/>
              <a:defRPr sz="1000"/>
            </a:lvl1pPr>
            <a:lvl2pPr marL="330177" indent="0">
              <a:buNone/>
              <a:defRPr sz="800"/>
            </a:lvl2pPr>
            <a:lvl3pPr marL="660356" indent="0">
              <a:buNone/>
              <a:defRPr sz="700"/>
            </a:lvl3pPr>
            <a:lvl4pPr marL="990533" indent="0">
              <a:buNone/>
              <a:defRPr sz="600"/>
            </a:lvl4pPr>
            <a:lvl5pPr marL="1320712" indent="0">
              <a:buNone/>
              <a:defRPr sz="600"/>
            </a:lvl5pPr>
            <a:lvl6pPr marL="1650889" indent="0">
              <a:buNone/>
              <a:defRPr sz="600"/>
            </a:lvl6pPr>
            <a:lvl7pPr marL="1981067" indent="0">
              <a:buNone/>
              <a:defRPr sz="600"/>
            </a:lvl7pPr>
            <a:lvl8pPr marL="2311245" indent="0">
              <a:buNone/>
              <a:defRPr sz="600"/>
            </a:lvl8pPr>
            <a:lvl9pPr marL="2641423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859" y="151369"/>
            <a:ext cx="6999447" cy="629973"/>
          </a:xfrm>
          <a:prstGeom prst="rect">
            <a:avLst/>
          </a:prstGeom>
        </p:spPr>
        <p:txBody>
          <a:bodyPr vert="horz" lIns="66035" tIns="33018" rIns="66035" bIns="330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859" y="881963"/>
            <a:ext cx="6999447" cy="2494518"/>
          </a:xfrm>
          <a:prstGeom prst="rect">
            <a:avLst/>
          </a:prstGeom>
        </p:spPr>
        <p:txBody>
          <a:bodyPr vert="horz" lIns="66035" tIns="33018" rIns="66035" bIns="330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858" y="3503351"/>
            <a:ext cx="1814672" cy="201242"/>
          </a:xfrm>
          <a:prstGeom prst="rect">
            <a:avLst/>
          </a:prstGeom>
        </p:spPr>
        <p:txBody>
          <a:bodyPr vert="horz" lIns="66035" tIns="33018" rIns="66035" bIns="3301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7198" y="3503351"/>
            <a:ext cx="2462768" cy="201242"/>
          </a:xfrm>
          <a:prstGeom prst="rect">
            <a:avLst/>
          </a:prstGeom>
        </p:spPr>
        <p:txBody>
          <a:bodyPr vert="horz" lIns="66035" tIns="33018" rIns="66035" bIns="3301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3634" y="3503351"/>
            <a:ext cx="1814672" cy="201242"/>
          </a:xfrm>
          <a:prstGeom prst="rect">
            <a:avLst/>
          </a:prstGeom>
        </p:spPr>
        <p:txBody>
          <a:bodyPr vert="horz" lIns="66035" tIns="33018" rIns="66035" bIns="3301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6035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33" indent="-247633" algn="l" defTabSz="660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39" indent="-206361" algn="l" defTabSz="660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5445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622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5800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15978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46156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476334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06511" indent="-165089" algn="l" defTabSz="660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30177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60356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90533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20712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50889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067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1245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41423" algn="l" defTabSz="66035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2</cp:revision>
  <dcterms:created xsi:type="dcterms:W3CDTF">2015-09-15T14:00:52Z</dcterms:created>
  <dcterms:modified xsi:type="dcterms:W3CDTF">2015-09-17T12:14:57Z</dcterms:modified>
</cp:coreProperties>
</file>